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27"/>
  </p:notesMasterIdLst>
  <p:handoutMasterIdLst>
    <p:handoutMasterId r:id="rId28"/>
  </p:handoutMasterIdLst>
  <p:sldIdLst>
    <p:sldId id="500" r:id="rId2"/>
    <p:sldId id="505" r:id="rId3"/>
    <p:sldId id="493" r:id="rId4"/>
    <p:sldId id="452" r:id="rId5"/>
    <p:sldId id="502" r:id="rId6"/>
    <p:sldId id="494" r:id="rId7"/>
    <p:sldId id="444" r:id="rId8"/>
    <p:sldId id="503" r:id="rId9"/>
    <p:sldId id="495" r:id="rId10"/>
    <p:sldId id="443" r:id="rId11"/>
    <p:sldId id="521" r:id="rId12"/>
    <p:sldId id="507" r:id="rId13"/>
    <p:sldId id="510" r:id="rId14"/>
    <p:sldId id="511" r:id="rId15"/>
    <p:sldId id="517" r:id="rId16"/>
    <p:sldId id="516" r:id="rId17"/>
    <p:sldId id="518" r:id="rId18"/>
    <p:sldId id="519" r:id="rId19"/>
    <p:sldId id="506" r:id="rId20"/>
    <p:sldId id="514" r:id="rId21"/>
    <p:sldId id="513" r:id="rId22"/>
    <p:sldId id="515" r:id="rId23"/>
    <p:sldId id="496" r:id="rId24"/>
    <p:sldId id="445" r:id="rId25"/>
    <p:sldId id="520" r:id="rId26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D3B"/>
    <a:srgbClr val="FF972A"/>
    <a:srgbClr val="5CCCCC"/>
    <a:srgbClr val="1D7373"/>
    <a:srgbClr val="262B53"/>
    <a:srgbClr val="00C1EE"/>
    <a:srgbClr val="00B4DE"/>
    <a:srgbClr val="2AD7FF"/>
    <a:srgbClr val="F5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91173" autoAdjust="0"/>
  </p:normalViewPr>
  <p:slideViewPr>
    <p:cSldViewPr>
      <p:cViewPr>
        <p:scale>
          <a:sx n="110" d="100"/>
          <a:sy n="110" d="100"/>
        </p:scale>
        <p:origin x="360" y="5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5B8F71-69C3-4314-9421-E8BF97481172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ACB1914-B74D-4320-A98F-E36EC291F05F}">
      <dgm:prSet phldrT="[文字]" custT="1"/>
      <dgm:spPr/>
      <dgm:t>
        <a:bodyPr/>
        <a:lstStyle/>
        <a:p>
          <a:r>
            <a:rPr lang="en-US" altLang="zh-TW" sz="1800" dirty="0" smtClean="0"/>
            <a:t>7</a:t>
          </a:r>
          <a:r>
            <a:rPr lang="zh-TW" altLang="en-US" sz="1800" dirty="0" smtClean="0"/>
            <a:t>人以下</a:t>
          </a:r>
          <a:endParaRPr lang="zh-TW" altLang="en-US" sz="1800" dirty="0"/>
        </a:p>
      </dgm:t>
    </dgm:pt>
    <dgm:pt modelId="{97FD9010-A3E2-4B75-BF07-A9C03E9DE884}" type="parTrans" cxnId="{CE782E5F-BEE3-47AA-8E9E-B99FF1014CE9}">
      <dgm:prSet/>
      <dgm:spPr/>
      <dgm:t>
        <a:bodyPr/>
        <a:lstStyle/>
        <a:p>
          <a:endParaRPr lang="zh-TW" altLang="en-US" sz="1100"/>
        </a:p>
      </dgm:t>
    </dgm:pt>
    <dgm:pt modelId="{EAFDA2AB-171E-4825-AC41-BA11421718F7}" type="sibTrans" cxnId="{CE782E5F-BEE3-47AA-8E9E-B99FF1014CE9}">
      <dgm:prSet/>
      <dgm:spPr/>
      <dgm:t>
        <a:bodyPr/>
        <a:lstStyle/>
        <a:p>
          <a:endParaRPr lang="zh-TW" altLang="en-US" sz="1100"/>
        </a:p>
      </dgm:t>
    </dgm:pt>
    <dgm:pt modelId="{F53B18D0-5AFE-4E1C-8B5E-55B141464D1B}">
      <dgm:prSet phldrT="[文字]" custT="1"/>
      <dgm:spPr/>
      <dgm:t>
        <a:bodyPr/>
        <a:lstStyle/>
        <a:p>
          <a:r>
            <a:rPr lang="en-US" altLang="zh-TW" sz="1800" dirty="0" smtClean="0"/>
            <a:t>8</a:t>
          </a:r>
          <a:r>
            <a:rPr lang="zh-TW" altLang="en-US" sz="1800" dirty="0" smtClean="0"/>
            <a:t>人以上</a:t>
          </a:r>
          <a:endParaRPr lang="zh-TW" altLang="en-US" sz="1800" dirty="0"/>
        </a:p>
      </dgm:t>
    </dgm:pt>
    <dgm:pt modelId="{185B29FB-8647-452E-AA53-47B77B869A01}" type="parTrans" cxnId="{0D10D197-9E07-461E-8D21-3318B8C42FDD}">
      <dgm:prSet/>
      <dgm:spPr/>
      <dgm:t>
        <a:bodyPr/>
        <a:lstStyle/>
        <a:p>
          <a:endParaRPr lang="zh-TW" altLang="en-US" sz="1100"/>
        </a:p>
      </dgm:t>
    </dgm:pt>
    <dgm:pt modelId="{EB7CCFD5-6032-4B42-8D1E-E6513F8B283E}" type="sibTrans" cxnId="{0D10D197-9E07-461E-8D21-3318B8C42FDD}">
      <dgm:prSet/>
      <dgm:spPr/>
      <dgm:t>
        <a:bodyPr/>
        <a:lstStyle/>
        <a:p>
          <a:endParaRPr lang="zh-TW" altLang="en-US" sz="1100"/>
        </a:p>
      </dgm:t>
    </dgm:pt>
    <dgm:pt modelId="{5A95ACC9-0B13-4662-8ED7-D3982C6F1847}" type="pres">
      <dgm:prSet presAssocID="{1A5B8F71-69C3-4314-9421-E8BF97481172}" presName="compositeShape" presStyleCnt="0">
        <dgm:presLayoutVars>
          <dgm:chMax val="2"/>
          <dgm:dir/>
          <dgm:resizeHandles val="exact"/>
        </dgm:presLayoutVars>
      </dgm:prSet>
      <dgm:spPr/>
    </dgm:pt>
    <dgm:pt modelId="{E98D506F-EB99-4898-8B30-18003D554097}" type="pres">
      <dgm:prSet presAssocID="{1A5B8F71-69C3-4314-9421-E8BF97481172}" presName="ribbon" presStyleLbl="node1" presStyleIdx="0" presStyleCnt="1" custScaleY="51611" custLinFactNeighborX="44940" custLinFactNeighborY="-15092"/>
      <dgm:spPr/>
    </dgm:pt>
    <dgm:pt modelId="{FDA38D26-777C-4334-9417-6C4DBE1AE79E}" type="pres">
      <dgm:prSet presAssocID="{1A5B8F71-69C3-4314-9421-E8BF97481172}" presName="leftArrowText" presStyleLbl="node1" presStyleIdx="0" presStyleCnt="1" custLinFactNeighborX="-24605" custLinFactNeighborY="-2251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9C913B-FA5E-43EB-AF2C-EFBD8CF9B4B7}" type="pres">
      <dgm:prSet presAssocID="{1A5B8F71-69C3-4314-9421-E8BF97481172}" presName="rightArrowText" presStyleLbl="node1" presStyleIdx="0" presStyleCnt="1" custLinFactNeighborX="-20871" custLinFactNeighborY="-3903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BAAFDAD-B051-41B8-B8FD-9B84A5757932}" type="presOf" srcId="{DACB1914-B74D-4320-A98F-E36EC291F05F}" destId="{FDA38D26-777C-4334-9417-6C4DBE1AE79E}" srcOrd="0" destOrd="0" presId="urn:microsoft.com/office/officeart/2005/8/layout/arrow6"/>
    <dgm:cxn modelId="{E9C4A81B-8149-4181-8802-D042D4A8F44E}" type="presOf" srcId="{1A5B8F71-69C3-4314-9421-E8BF97481172}" destId="{5A95ACC9-0B13-4662-8ED7-D3982C6F1847}" srcOrd="0" destOrd="0" presId="urn:microsoft.com/office/officeart/2005/8/layout/arrow6"/>
    <dgm:cxn modelId="{54BCDC36-858A-46AA-866B-2AC3924F67EC}" type="presOf" srcId="{F53B18D0-5AFE-4E1C-8B5E-55B141464D1B}" destId="{B09C913B-FA5E-43EB-AF2C-EFBD8CF9B4B7}" srcOrd="0" destOrd="0" presId="urn:microsoft.com/office/officeart/2005/8/layout/arrow6"/>
    <dgm:cxn modelId="{0D10D197-9E07-461E-8D21-3318B8C42FDD}" srcId="{1A5B8F71-69C3-4314-9421-E8BF97481172}" destId="{F53B18D0-5AFE-4E1C-8B5E-55B141464D1B}" srcOrd="1" destOrd="0" parTransId="{185B29FB-8647-452E-AA53-47B77B869A01}" sibTransId="{EB7CCFD5-6032-4B42-8D1E-E6513F8B283E}"/>
    <dgm:cxn modelId="{CE782E5F-BEE3-47AA-8E9E-B99FF1014CE9}" srcId="{1A5B8F71-69C3-4314-9421-E8BF97481172}" destId="{DACB1914-B74D-4320-A98F-E36EC291F05F}" srcOrd="0" destOrd="0" parTransId="{97FD9010-A3E2-4B75-BF07-A9C03E9DE884}" sibTransId="{EAFDA2AB-171E-4825-AC41-BA11421718F7}"/>
    <dgm:cxn modelId="{9C563958-BF2C-4BA0-8541-C7E87BBC63DB}" type="presParOf" srcId="{5A95ACC9-0B13-4662-8ED7-D3982C6F1847}" destId="{E98D506F-EB99-4898-8B30-18003D554097}" srcOrd="0" destOrd="0" presId="urn:microsoft.com/office/officeart/2005/8/layout/arrow6"/>
    <dgm:cxn modelId="{3D9AC411-212B-47C6-8EBA-5B8D1DBD3354}" type="presParOf" srcId="{5A95ACC9-0B13-4662-8ED7-D3982C6F1847}" destId="{FDA38D26-777C-4334-9417-6C4DBE1AE79E}" srcOrd="1" destOrd="0" presId="urn:microsoft.com/office/officeart/2005/8/layout/arrow6"/>
    <dgm:cxn modelId="{0D13F268-6F9C-4611-82E6-E0D8A9FCDA90}" type="presParOf" srcId="{5A95ACC9-0B13-4662-8ED7-D3982C6F1847}" destId="{B09C913B-FA5E-43EB-AF2C-EFBD8CF9B4B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D506F-EB99-4898-8B30-18003D554097}">
      <dsp:nvSpPr>
        <dsp:cNvPr id="0" name=""/>
        <dsp:cNvSpPr/>
      </dsp:nvSpPr>
      <dsp:spPr>
        <a:xfrm>
          <a:off x="0" y="230774"/>
          <a:ext cx="5571777" cy="115025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38D26-777C-4334-9417-6C4DBE1AE79E}">
      <dsp:nvSpPr>
        <dsp:cNvPr id="0" name=""/>
        <dsp:cNvSpPr/>
      </dsp:nvSpPr>
      <dsp:spPr>
        <a:xfrm>
          <a:off x="216204" y="172040"/>
          <a:ext cx="1838686" cy="10920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7</a:t>
          </a:r>
          <a:r>
            <a:rPr lang="zh-TW" altLang="en-US" sz="1800" kern="1200" dirty="0" smtClean="0"/>
            <a:t>人以下</a:t>
          </a:r>
          <a:endParaRPr lang="zh-TW" altLang="en-US" sz="1800" kern="1200" dirty="0"/>
        </a:p>
      </dsp:txBody>
      <dsp:txXfrm>
        <a:off x="216204" y="172040"/>
        <a:ext cx="1838686" cy="1092068"/>
      </dsp:txXfrm>
    </dsp:sp>
    <dsp:sp modelId="{B09C913B-FA5E-43EB-AF2C-EFBD8CF9B4B7}">
      <dsp:nvSpPr>
        <dsp:cNvPr id="0" name=""/>
        <dsp:cNvSpPr/>
      </dsp:nvSpPr>
      <dsp:spPr>
        <a:xfrm>
          <a:off x="2332363" y="348191"/>
          <a:ext cx="2172993" cy="10920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8</a:t>
          </a:r>
          <a:r>
            <a:rPr lang="zh-TW" altLang="en-US" sz="1800" kern="1200" dirty="0" smtClean="0"/>
            <a:t>人以上</a:t>
          </a:r>
          <a:endParaRPr lang="zh-TW" altLang="en-US" sz="1800" kern="1200" dirty="0"/>
        </a:p>
      </dsp:txBody>
      <dsp:txXfrm>
        <a:off x="2332363" y="348191"/>
        <a:ext cx="2172993" cy="1092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54E63-C4A7-4FB4-A093-EF4BA3DC4B7B}" type="datetimeFigureOut">
              <a:rPr lang="zh-TW" altLang="en-US" smtClean="0"/>
              <a:t>2021/3/13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87554-CEDA-4DC6-BDAE-93B79ACA85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3771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3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7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dirty="0" smtClean="0"/>
              <a:t>簽到</a:t>
            </a:r>
            <a:r>
              <a:rPr lang="en-US" altLang="zh-TW" dirty="0" smtClean="0"/>
              <a:t>~</a:t>
            </a:r>
            <a:r>
              <a:rPr lang="zh-TW" altLang="en-US" dirty="0" smtClean="0"/>
              <a:t>請各位老師每次上課確實簽名，如果安排戶外活動及課程，請老師留意簽到。我們每學期分兩次提撥講師鐘點費，以第九週公民週為分水嶺，採前八周、後八周統計出席次數。如果前八周老師因漏簽名關係，有可能影響第一次撥款次數，不過不用擔心，我們會在第二次撥款時，補上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那簽到</a:t>
            </a:r>
            <a:endParaRPr lang="en-US" altLang="zh-TW" dirty="0" smtClean="0"/>
          </a:p>
          <a:p>
            <a:pPr marL="228600" indent="-228600">
              <a:buAutoNum type="arabicPeriod"/>
            </a:pP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停車證，有關停車部分，目前樹林國小、彭福國小僅開放講師免費停放，但是校園腹地較小，車位有限，我們無法確保每次都有停車位。其他校區停車費收費原則，樹林高中每班每學期酌收</a:t>
            </a:r>
            <a:r>
              <a:rPr lang="en-US" altLang="zh-TW" dirty="0" smtClean="0"/>
              <a:t>100</a:t>
            </a:r>
            <a:r>
              <a:rPr lang="zh-TW" altLang="en-US" dirty="0" smtClean="0"/>
              <a:t>元、桃子腳目前可停校園周邊停車格，如若需要停放校園，需酌收</a:t>
            </a:r>
            <a:r>
              <a:rPr lang="en-US" altLang="zh-TW" dirty="0" smtClean="0"/>
              <a:t>1000</a:t>
            </a:r>
            <a:r>
              <a:rPr lang="zh-TW" altLang="en-US" dirty="0" smtClean="0"/>
              <a:t>元，校方會提供磁卡。</a:t>
            </a:r>
            <a:endParaRPr lang="en-US" altLang="zh-TW" dirty="0" smtClean="0"/>
          </a:p>
          <a:p>
            <a:pPr marL="228600" indent="-228600">
              <a:buAutoNum type="arabicPeriod"/>
            </a:pP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有關簽到本、教室鑰匙、酒精等，尚未選出班代時，請先協助領取，放學後也記得要繳回領取處喔。</a:t>
            </a:r>
            <a:endParaRPr lang="en-US" altLang="zh-TW" dirty="0" smtClean="0"/>
          </a:p>
          <a:p>
            <a:pPr marL="228600" indent="-228600">
              <a:buAutoNum type="arabicPeriod"/>
            </a:pPr>
            <a:endParaRPr lang="en-US" altLang="zh-CN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教學設備，如麥克風、音響等，請跟社辦確認使否有設備可以使用，因為每學期都有課程在調整，有可能造成數量不足的問題喔。</a:t>
            </a:r>
            <a:endParaRPr lang="en-US" altLang="zh-TW" dirty="0" smtClean="0"/>
          </a:p>
          <a:p>
            <a:pPr marL="228600" indent="-228600">
              <a:buAutoNum type="arabicPeriod"/>
            </a:pPr>
            <a:endParaRPr lang="en-US" altLang="zh-CN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請於前兩周選一個富有責任感的班代，她需要出席班代會議、以及班務運作，班代相關義務與權利，我會把班代須知，提供給您，請務必事先了解。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736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dirty="0" smtClean="0"/>
              <a:t>簽到</a:t>
            </a:r>
            <a:r>
              <a:rPr lang="en-US" altLang="zh-TW" dirty="0" smtClean="0"/>
              <a:t>~</a:t>
            </a:r>
            <a:r>
              <a:rPr lang="zh-TW" altLang="en-US" dirty="0" smtClean="0"/>
              <a:t>請各位老師每次上課確實簽名，如果安排戶外活動及課程，請老師留意簽到。我們每學期分兩次提撥講師鐘點費，以第九週公民週為分水嶺，採前八周、後八周統計出席次數。如果前八周老師因漏簽名關係，有可能影響第一次撥款次數，不過不用擔心，我們會在第二次撥款時，補上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那簽到</a:t>
            </a:r>
            <a:endParaRPr lang="en-US" altLang="zh-TW" dirty="0" smtClean="0"/>
          </a:p>
          <a:p>
            <a:pPr marL="228600" indent="-228600">
              <a:buAutoNum type="arabicPeriod"/>
            </a:pP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停車證，有關停車部分，目前樹林國小、彭福國小僅開放講師免費停放，但是校園腹地較小，車位有限，我們無法確保每次都有停車位。其他校區停車費收費原則，樹林高中每班每學期酌收</a:t>
            </a:r>
            <a:r>
              <a:rPr lang="en-US" altLang="zh-TW" dirty="0" smtClean="0"/>
              <a:t>100</a:t>
            </a:r>
            <a:r>
              <a:rPr lang="zh-TW" altLang="en-US" dirty="0" smtClean="0"/>
              <a:t>元、桃子腳目前可停校園周邊停車格，如若需要停放校園，需酌收</a:t>
            </a:r>
            <a:r>
              <a:rPr lang="en-US" altLang="zh-TW" dirty="0" smtClean="0"/>
              <a:t>1000</a:t>
            </a:r>
            <a:r>
              <a:rPr lang="zh-TW" altLang="en-US" dirty="0" smtClean="0"/>
              <a:t>元，校方會提供磁卡。</a:t>
            </a:r>
            <a:endParaRPr lang="en-US" altLang="zh-TW" dirty="0" smtClean="0"/>
          </a:p>
          <a:p>
            <a:pPr marL="228600" indent="-228600">
              <a:buAutoNum type="arabicPeriod"/>
            </a:pP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有關簽到本、教室鑰匙、酒精等，尚未選出班代時，請先協助領取，放學後也記得要繳回領取處喔。</a:t>
            </a:r>
            <a:endParaRPr lang="en-US" altLang="zh-TW" dirty="0" smtClean="0"/>
          </a:p>
          <a:p>
            <a:pPr marL="228600" indent="-228600">
              <a:buAutoNum type="arabicPeriod"/>
            </a:pPr>
            <a:endParaRPr lang="en-US" altLang="zh-CN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教學設備，如麥克風、音響等，請跟社辦確認使否有設備可以使用，因為每學期都有課程在調整，有可能造成數量不足的問題喔。</a:t>
            </a:r>
            <a:endParaRPr lang="en-US" altLang="zh-TW" dirty="0" smtClean="0"/>
          </a:p>
          <a:p>
            <a:pPr marL="228600" indent="-228600">
              <a:buAutoNum type="arabicPeriod"/>
            </a:pPr>
            <a:endParaRPr lang="en-US" altLang="zh-CN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請於前兩周選一個富有責任感的班代，她需要出席班代會議、以及班務運作，班代相關義務與權利，我會把班代須知，提供給您，請務必事先了解。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225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有關簽到本、教室鑰匙、酒精等，尚未選出班代時，請先協助領取，放學後也記得要繳回領取處喔。</a:t>
            </a:r>
            <a:endParaRPr lang="en-US" altLang="zh-TW" dirty="0" smtClean="0"/>
          </a:p>
          <a:p>
            <a:pPr marL="228600" indent="-228600">
              <a:buAutoNum type="arabicPeriod"/>
            </a:pPr>
            <a:endParaRPr lang="en-US" altLang="zh-CN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教學設備，如麥克風、音響等，請跟社辦確認使否有設備可以使用，因為每學期都有課程在調整，有可能造成數量不足的問題喔。</a:t>
            </a:r>
            <a:endParaRPr lang="en-US" altLang="zh-TW" dirty="0" smtClean="0"/>
          </a:p>
          <a:p>
            <a:pPr marL="228600" indent="-228600">
              <a:buAutoNum type="arabicPeriod"/>
            </a:pPr>
            <a:endParaRPr lang="en-US" altLang="zh-CN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請於前兩周選一個富有責任感的班代，她需要出席班代會議、以及班務運作，班代相關義務與權利，我會把班代須知，提供給您，請務必事先了解。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482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第二份文件，為上課日誌，放置於左側，本文件主要是用來確認教學進度，本子中的文件，請依實際堂數上課次數填寫，若遇假日、公民周等，不用跳過表格，請依續填寫。</a:t>
            </a:r>
            <a:endParaRPr lang="en-US" altLang="zh-TW" dirty="0" smtClean="0"/>
          </a:p>
          <a:p>
            <a:r>
              <a:rPr lang="zh-TW" altLang="en-US" dirty="0" smtClean="0"/>
              <a:t>整份文件簽完，代表課程結束囉，如果到學期末，舊課已透過本份文件，瞭解上課進度喔。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17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簽到本裡，會有兩種文件</a:t>
            </a:r>
            <a:endParaRPr lang="en-US" altLang="zh-TW" dirty="0" smtClean="0"/>
          </a:p>
          <a:p>
            <a:r>
              <a:rPr lang="zh-TW" altLang="en-US" dirty="0" smtClean="0"/>
              <a:t>第一個</a:t>
            </a:r>
            <a:r>
              <a:rPr lang="en-US" altLang="zh-TW" dirty="0" smtClean="0"/>
              <a:t>~</a:t>
            </a:r>
            <a:r>
              <a:rPr lang="zh-TW" altLang="en-US" dirty="0" smtClean="0"/>
              <a:t>學期簽到表，這一份講師簽名主要是讓您了解當日上課學員出席狀況，如果發現學員異常缺席之情形，請通知辦公室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17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如果講師請假、課程調整、或另外安排校外教學，請於兩周內通知，如果臨時發生狀況需請假，申請表需候補喔。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安排戶外課程班級，於活課程結束後，麻煩提供當日活動照片及校教學內容。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99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除了紙本申請外，您亦可於線上申請，但申請後，請來電告知，並通知班代，轉達其他同學。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91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82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95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14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1162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15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06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58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4546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102C-FAD4-459D-8C7A-106E6431C5A1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8448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13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172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solidFill>
                  <a:schemeClr val="bg1">
                    <a:lumMod val="50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產地（農產品）→行銷→餐桌（料理製作）</a:t>
            </a:r>
            <a:endParaRPr lang="en-US" altLang="zh-TW" sz="1200" dirty="0" smtClean="0">
              <a:solidFill>
                <a:schemeClr val="bg1">
                  <a:lumMod val="50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8E939-84BB-4A6A-AB47-6EEFEA3549C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905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創新：創造學習，鼓勵開放思辨與行動的學習態度，進而形塑具有公民素養核心之人才。</a:t>
            </a:r>
          </a:p>
          <a:p>
            <a:r>
              <a:rPr lang="zh-TW" altLang="en-US" dirty="0" smtClean="0"/>
              <a:t>適性：重視學校整體規劃與發展，營造人文關懷，形塑藝術氣氛，落實多元教學，提供適性教學環境。</a:t>
            </a:r>
          </a:p>
          <a:p>
            <a:r>
              <a:rPr lang="zh-TW" altLang="en-US" dirty="0" smtClean="0"/>
              <a:t>永續：實現終身學習，深耕經營，累積在地能量，營造幸福社區。</a:t>
            </a:r>
          </a:p>
          <a:p>
            <a:r>
              <a:rPr lang="zh-TW" altLang="en-US" dirty="0" smtClean="0"/>
              <a:t>共榮：強化社區互動，資源分享，發展學校與社區的良性互動關係，成就社區幸福共好。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8E939-84BB-4A6A-AB47-6EEFEA3549C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909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304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624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43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81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607800" y="29650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樹林社大你／妳認識嗎？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0" y="285750"/>
            <a:ext cx="5334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 userDrawn="1"/>
        </p:nvSpPr>
        <p:spPr>
          <a:xfrm>
            <a:off x="194984" y="356116"/>
            <a:ext cx="414616" cy="224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6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607800" y="296508"/>
            <a:ext cx="192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110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年春季行事曆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0" y="285750"/>
            <a:ext cx="5334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 userDrawn="1"/>
        </p:nvSpPr>
        <p:spPr>
          <a:xfrm>
            <a:off x="194984" y="356116"/>
            <a:ext cx="414616" cy="224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36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607800" y="29650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班務宣導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0" y="285750"/>
            <a:ext cx="5334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 userDrawn="1"/>
        </p:nvSpPr>
        <p:spPr>
          <a:xfrm>
            <a:off x="194984" y="356116"/>
            <a:ext cx="414616" cy="224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61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607800" y="29650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提案討論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0" y="285750"/>
            <a:ext cx="5334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 userDrawn="1"/>
        </p:nvSpPr>
        <p:spPr>
          <a:xfrm>
            <a:off x="194984" y="356116"/>
            <a:ext cx="414616" cy="224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49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607800" y="29650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合作共赢未来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0" y="285750"/>
            <a:ext cx="5334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 userDrawn="1"/>
        </p:nvSpPr>
        <p:spPr>
          <a:xfrm>
            <a:off x="194984" y="356116"/>
            <a:ext cx="414616" cy="224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3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27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71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49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5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16" r:id="rId2"/>
    <p:sldLayoutId id="2147483717" r:id="rId3"/>
    <p:sldLayoutId id="2147483718" r:id="rId4"/>
    <p:sldLayoutId id="2147483719" r:id="rId5"/>
    <p:sldLayoutId id="2147483679" r:id="rId6"/>
    <p:sldLayoutId id="2147483680" r:id="rId7"/>
    <p:sldLayoutId id="2147483720" r:id="rId8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037241" y="0"/>
            <a:ext cx="5345723" cy="2571752"/>
            <a:chOff x="2198077" y="0"/>
            <a:chExt cx="5345723" cy="257175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2198077" y="0"/>
              <a:ext cx="0" cy="257175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643554" y="0"/>
              <a:ext cx="0" cy="257175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089031" y="0"/>
              <a:ext cx="0" cy="257175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3534508" y="0"/>
              <a:ext cx="0" cy="257175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3979985" y="0"/>
              <a:ext cx="0" cy="257175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425462" y="0"/>
              <a:ext cx="0" cy="257175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4870939" y="0"/>
              <a:ext cx="0" cy="257175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5316416" y="0"/>
              <a:ext cx="0" cy="257175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761893" y="0"/>
              <a:ext cx="0" cy="257175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6207370" y="0"/>
              <a:ext cx="0" cy="257175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6652847" y="0"/>
              <a:ext cx="0" cy="257175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7098324" y="0"/>
              <a:ext cx="0" cy="257175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543800" y="0"/>
              <a:ext cx="0" cy="257175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矩形 22"/>
          <p:cNvSpPr/>
          <p:nvPr/>
        </p:nvSpPr>
        <p:spPr>
          <a:xfrm>
            <a:off x="1905000" y="652106"/>
            <a:ext cx="333876" cy="333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748129" y="333359"/>
            <a:ext cx="333876" cy="3338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665340" y="438087"/>
            <a:ext cx="333876" cy="333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552519" y="660584"/>
            <a:ext cx="333876" cy="3338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34427" y="660584"/>
            <a:ext cx="333876" cy="3338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216026" y="500297"/>
            <a:ext cx="333876" cy="333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445923" y="298820"/>
            <a:ext cx="333876" cy="333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190454" y="1162415"/>
            <a:ext cx="976248" cy="976248"/>
            <a:chOff x="2266654" y="1162415"/>
            <a:chExt cx="976248" cy="976248"/>
          </a:xfrm>
        </p:grpSpPr>
        <p:sp>
          <p:nvSpPr>
            <p:cNvPr id="32" name="矩形 31"/>
            <p:cNvSpPr/>
            <p:nvPr/>
          </p:nvSpPr>
          <p:spPr>
            <a:xfrm>
              <a:off x="2266654" y="1162415"/>
              <a:ext cx="976248" cy="9762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+mn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431612" y="1327373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3600" dirty="0" smtClean="0">
                  <a:solidFill>
                    <a:schemeClr val="bg1"/>
                  </a:solidFill>
                  <a:latin typeface="+mn-ea"/>
                </a:rPr>
                <a:t>班</a:t>
              </a:r>
              <a:endParaRPr lang="zh-CN" altLang="en-US" sz="3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578825" y="1162415"/>
            <a:ext cx="976248" cy="976248"/>
            <a:chOff x="3655025" y="1162415"/>
            <a:chExt cx="976248" cy="976248"/>
          </a:xfrm>
        </p:grpSpPr>
        <p:sp>
          <p:nvSpPr>
            <p:cNvPr id="33" name="矩形 32"/>
            <p:cNvSpPr/>
            <p:nvPr/>
          </p:nvSpPr>
          <p:spPr>
            <a:xfrm>
              <a:off x="3655025" y="1162415"/>
              <a:ext cx="976248" cy="9762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+mn-ea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859644" y="130947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3600" dirty="0">
                  <a:solidFill>
                    <a:schemeClr val="bg1"/>
                  </a:solidFill>
                  <a:latin typeface="+mn-ea"/>
                </a:rPr>
                <a:t>代</a:t>
              </a:r>
              <a:endParaRPr lang="zh-CN" altLang="en-US" sz="3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903533" y="1151359"/>
            <a:ext cx="976248" cy="976248"/>
            <a:chOff x="4979733" y="1151359"/>
            <a:chExt cx="976248" cy="976248"/>
          </a:xfrm>
        </p:grpSpPr>
        <p:sp>
          <p:nvSpPr>
            <p:cNvPr id="35" name="矩形 34"/>
            <p:cNvSpPr/>
            <p:nvPr/>
          </p:nvSpPr>
          <p:spPr>
            <a:xfrm>
              <a:off x="4979733" y="1151359"/>
              <a:ext cx="976248" cy="9762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+mn-ea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152072" y="135216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3600" dirty="0" smtClean="0">
                  <a:solidFill>
                    <a:schemeClr val="bg1"/>
                  </a:solidFill>
                  <a:latin typeface="+mn-ea"/>
                </a:rPr>
                <a:t>會</a:t>
              </a:r>
              <a:endParaRPr lang="zh-CN" altLang="en-US" sz="3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292416" y="1133569"/>
            <a:ext cx="976248" cy="976248"/>
            <a:chOff x="6368616" y="1133569"/>
            <a:chExt cx="976248" cy="976248"/>
          </a:xfrm>
        </p:grpSpPr>
        <p:sp>
          <p:nvSpPr>
            <p:cNvPr id="37" name="矩形 36"/>
            <p:cNvSpPr/>
            <p:nvPr/>
          </p:nvSpPr>
          <p:spPr>
            <a:xfrm>
              <a:off x="6368616" y="1133569"/>
              <a:ext cx="976248" cy="9762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+mn-ea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533573" y="1352166"/>
              <a:ext cx="6463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3600" dirty="0">
                  <a:solidFill>
                    <a:schemeClr val="bg1"/>
                  </a:solidFill>
                  <a:latin typeface="+mn-ea"/>
                </a:rPr>
                <a:t>議</a:t>
              </a:r>
              <a:endParaRPr lang="zh-CN" altLang="en-US" sz="3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-9320" y="2571750"/>
            <a:ext cx="9153320" cy="2592770"/>
            <a:chOff x="-9320" y="2571750"/>
            <a:chExt cx="9153320" cy="2592770"/>
          </a:xfrm>
          <a:solidFill>
            <a:schemeClr val="bg1">
              <a:lumMod val="95000"/>
            </a:schemeClr>
          </a:solidFill>
        </p:grpSpPr>
        <p:sp>
          <p:nvSpPr>
            <p:cNvPr id="5" name="矩形 4"/>
            <p:cNvSpPr/>
            <p:nvPr/>
          </p:nvSpPr>
          <p:spPr>
            <a:xfrm>
              <a:off x="0" y="2571750"/>
              <a:ext cx="9144000" cy="2591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320" y="5031170"/>
              <a:ext cx="9153320" cy="133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15311" y="2855530"/>
            <a:ext cx="8544910" cy="1981200"/>
            <a:chOff x="315311" y="2855530"/>
            <a:chExt cx="8544910" cy="1981200"/>
          </a:xfrm>
        </p:grpSpPr>
        <p:sp>
          <p:nvSpPr>
            <p:cNvPr id="48" name="矩形 47"/>
            <p:cNvSpPr/>
            <p:nvPr/>
          </p:nvSpPr>
          <p:spPr>
            <a:xfrm>
              <a:off x="315311" y="2855530"/>
              <a:ext cx="8544910" cy="198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sx="101000" sy="101000" algn="ctr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407724" y="2956885"/>
              <a:ext cx="8377282" cy="1807585"/>
              <a:chOff x="407724" y="2956885"/>
              <a:chExt cx="8377282" cy="1807585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407724" y="2956885"/>
                <a:ext cx="8366772" cy="1797075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半闭框 50"/>
              <p:cNvSpPr/>
              <p:nvPr/>
            </p:nvSpPr>
            <p:spPr>
              <a:xfrm>
                <a:off x="407724" y="2956885"/>
                <a:ext cx="476250" cy="381000"/>
              </a:xfrm>
              <a:prstGeom prst="halfFrame">
                <a:avLst>
                  <a:gd name="adj1" fmla="val 26436"/>
                  <a:gd name="adj2" fmla="val 2471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半闭框 51"/>
              <p:cNvSpPr/>
              <p:nvPr/>
            </p:nvSpPr>
            <p:spPr>
              <a:xfrm flipH="1" flipV="1">
                <a:off x="8308756" y="4383470"/>
                <a:ext cx="476250" cy="381000"/>
              </a:xfrm>
              <a:prstGeom prst="halfFrame">
                <a:avLst>
                  <a:gd name="adj1" fmla="val 26436"/>
                  <a:gd name="adj2" fmla="val 2471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7" name="矩形 56">
            <a:extLst>
              <a:ext uri="{FF2B5EF4-FFF2-40B4-BE49-F238E27FC236}">
                <a16:creationId xmlns:a16="http://schemas.microsoft.com/office/drawing/2014/main" id="{98BEAD35-CCF1-4AE9-A8F7-A17F28D16F3A}"/>
              </a:ext>
            </a:extLst>
          </p:cNvPr>
          <p:cNvSpPr/>
          <p:nvPr/>
        </p:nvSpPr>
        <p:spPr>
          <a:xfrm flipH="1">
            <a:off x="2057400" y="3105150"/>
            <a:ext cx="5247148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110</a:t>
            </a:r>
            <a:r>
              <a:rPr lang="zh-TW" altLang="en-US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年春季</a:t>
            </a:r>
            <a:endParaRPr lang="zh-CN" altLang="en-US" sz="49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98BEAD35-CCF1-4AE9-A8F7-A17F28D16F3A}"/>
              </a:ext>
            </a:extLst>
          </p:cNvPr>
          <p:cNvSpPr/>
          <p:nvPr/>
        </p:nvSpPr>
        <p:spPr>
          <a:xfrm flipH="1">
            <a:off x="2109742" y="3970389"/>
            <a:ext cx="48855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樹林社區大學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095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4" grpId="0" animBg="1"/>
      <p:bldP spid="57" grpId="0"/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4"/>
          <p:cNvSpPr>
            <a:spLocks noChangeArrowheads="1"/>
          </p:cNvSpPr>
          <p:nvPr/>
        </p:nvSpPr>
        <p:spPr bwMode="auto">
          <a:xfrm>
            <a:off x="335003" y="1813236"/>
            <a:ext cx="1729841" cy="1732496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2" name="组合 7"/>
          <p:cNvGrpSpPr/>
          <p:nvPr/>
        </p:nvGrpSpPr>
        <p:grpSpPr>
          <a:xfrm>
            <a:off x="1300854" y="3198538"/>
            <a:ext cx="825881" cy="2182391"/>
            <a:chOff x="1299844" y="3197550"/>
            <a:chExt cx="826136" cy="2181718"/>
          </a:xfrm>
          <a:solidFill>
            <a:schemeClr val="accent1"/>
          </a:solidFill>
        </p:grpSpPr>
        <p:cxnSp>
          <p:nvCxnSpPr>
            <p:cNvPr id="3" name="直接连接符 2"/>
            <p:cNvCxnSpPr>
              <a:stCxn id="58" idx="4"/>
            </p:cNvCxnSpPr>
            <p:nvPr/>
          </p:nvCxnSpPr>
          <p:spPr>
            <a:xfrm>
              <a:off x="1712912" y="4025574"/>
              <a:ext cx="0" cy="1353694"/>
            </a:xfrm>
            <a:prstGeom prst="line">
              <a:avLst/>
            </a:prstGeom>
            <a:grpFill/>
            <a:ln w="25400">
              <a:solidFill>
                <a:schemeClr val="accent1"/>
              </a:soli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1370330" y="3263900"/>
              <a:ext cx="693738" cy="695325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9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8" name="Oval 5"/>
            <p:cNvSpPr>
              <a:spLocks noChangeArrowheads="1"/>
            </p:cNvSpPr>
            <p:nvPr/>
          </p:nvSpPr>
          <p:spPr bwMode="auto">
            <a:xfrm>
              <a:off x="1299844" y="3197550"/>
              <a:ext cx="826136" cy="828024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9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1424217" y="3450385"/>
            <a:ext cx="5950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TW" altLang="en-US" sz="1600" b="1" dirty="0">
                <a:solidFill>
                  <a:schemeClr val="bg1"/>
                </a:solidFill>
                <a:latin typeface="Impact" panose="020B0806030902050204" pitchFamily="34" charset="0"/>
              </a:rPr>
              <a:t>義務</a:t>
            </a:r>
            <a:endParaRPr lang="zh-CN" altLang="zh-CN" sz="16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081040" y="2584800"/>
            <a:ext cx="4817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2400" dirty="0" smtClean="0"/>
              <a:t>參加會議</a:t>
            </a:r>
            <a:endParaRPr lang="en-US" altLang="zh-TW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2400" dirty="0" smtClean="0"/>
              <a:t>講師得力助手</a:t>
            </a:r>
            <a:endParaRPr lang="en-US" altLang="zh-TW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2400" dirty="0" smtClean="0"/>
              <a:t>班級總管</a:t>
            </a:r>
            <a:endParaRPr lang="en-US" altLang="zh-TW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2400" dirty="0" smtClean="0"/>
              <a:t>校務宣導大使</a:t>
            </a:r>
            <a:endParaRPr lang="en-US" altLang="zh-TW" sz="2400" dirty="0" smtClean="0"/>
          </a:p>
        </p:txBody>
      </p:sp>
      <p:sp>
        <p:nvSpPr>
          <p:cNvPr id="51" name="TextBox 48">
            <a:extLst>
              <a:ext uri="{FF2B5EF4-FFF2-40B4-BE49-F238E27FC236}">
                <a16:creationId xmlns:a16="http://schemas.microsoft.com/office/drawing/2014/main" id="{8E07D5A0-CBF7-4A45-9B14-8634EFC8BE0B}"/>
              </a:ext>
            </a:extLst>
          </p:cNvPr>
          <p:cNvSpPr txBox="1"/>
          <p:nvPr/>
        </p:nvSpPr>
        <p:spPr>
          <a:xfrm>
            <a:off x="3006146" y="2954132"/>
            <a:ext cx="56160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5400" b="1" dirty="0">
                <a:solidFill>
                  <a:srgbClr val="595859"/>
                </a:solidFill>
                <a:latin typeface="超研澤細圓" panose="020B0609010101010101" pitchFamily="49" charset="-120"/>
                <a:ea typeface="超研澤細圓" panose="020B0609010101010101" pitchFamily="49" charset="-120"/>
                <a:cs typeface="超研澤細圓" panose="020B0609010101010101" pitchFamily="49" charset="-120"/>
              </a:rPr>
              <a:t>班級代表遴選條件</a:t>
            </a:r>
            <a:endParaRPr lang="en-US" altLang="zh-TW" sz="5400" b="1" dirty="0">
              <a:solidFill>
                <a:srgbClr val="595859"/>
              </a:solidFill>
              <a:latin typeface="超研澤細圓" panose="020B0609010101010101" pitchFamily="49" charset="-120"/>
              <a:ea typeface="超研澤細圓" panose="020B0609010101010101" pitchFamily="49" charset="-120"/>
              <a:cs typeface="超研澤細圓" panose="020B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03" y="1861478"/>
            <a:ext cx="1780186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5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"/>
                            </p:stCondLst>
                            <p:childTnLst>
                              <p:par>
                                <p:cTn id="23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88889E-6 1.7284E-6 L -3.88889E-6 -0.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6" grpId="0"/>
      <p:bldP spid="15" grpId="0"/>
      <p:bldP spid="51" grpId="0"/>
      <p:bldP spid="5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資料庫圖表 17"/>
          <p:cNvGraphicFramePr/>
          <p:nvPr>
            <p:extLst>
              <p:ext uri="{D42A27DB-BD31-4B8C-83A1-F6EECF244321}">
                <p14:modId xmlns:p14="http://schemas.microsoft.com/office/powerpoint/2010/main" val="692520771"/>
              </p:ext>
            </p:extLst>
          </p:nvPr>
        </p:nvGraphicFramePr>
        <p:xfrm>
          <a:off x="2957798" y="2884555"/>
          <a:ext cx="5571777" cy="2284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Oval 4"/>
          <p:cNvSpPr>
            <a:spLocks noChangeArrowheads="1"/>
          </p:cNvSpPr>
          <p:nvPr/>
        </p:nvSpPr>
        <p:spPr bwMode="auto">
          <a:xfrm>
            <a:off x="335003" y="1813236"/>
            <a:ext cx="1729841" cy="1732496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2" name="组合 7"/>
          <p:cNvGrpSpPr/>
          <p:nvPr/>
        </p:nvGrpSpPr>
        <p:grpSpPr>
          <a:xfrm>
            <a:off x="1300854" y="3198538"/>
            <a:ext cx="825881" cy="2182391"/>
            <a:chOff x="1299844" y="3197550"/>
            <a:chExt cx="826136" cy="2181718"/>
          </a:xfrm>
          <a:solidFill>
            <a:schemeClr val="accent1"/>
          </a:solidFill>
        </p:grpSpPr>
        <p:cxnSp>
          <p:nvCxnSpPr>
            <p:cNvPr id="3" name="直接连接符 2"/>
            <p:cNvCxnSpPr>
              <a:stCxn id="58" idx="4"/>
            </p:cNvCxnSpPr>
            <p:nvPr/>
          </p:nvCxnSpPr>
          <p:spPr>
            <a:xfrm>
              <a:off x="1712912" y="4025574"/>
              <a:ext cx="0" cy="1353694"/>
            </a:xfrm>
            <a:prstGeom prst="line">
              <a:avLst/>
            </a:prstGeom>
            <a:grpFill/>
            <a:ln w="25400">
              <a:solidFill>
                <a:schemeClr val="accent1"/>
              </a:soli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1370330" y="3263900"/>
              <a:ext cx="693738" cy="695325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9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8" name="Oval 5"/>
            <p:cNvSpPr>
              <a:spLocks noChangeArrowheads="1"/>
            </p:cNvSpPr>
            <p:nvPr/>
          </p:nvSpPr>
          <p:spPr bwMode="auto">
            <a:xfrm>
              <a:off x="1299844" y="3197550"/>
              <a:ext cx="826136" cy="828024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9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1424218" y="3450385"/>
            <a:ext cx="5950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TW" altLang="en-US" sz="16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權利</a:t>
            </a:r>
            <a:endParaRPr lang="zh-CN" altLang="zh-CN" sz="16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1" name="TextBox 48">
            <a:extLst>
              <a:ext uri="{FF2B5EF4-FFF2-40B4-BE49-F238E27FC236}">
                <a16:creationId xmlns:a16="http://schemas.microsoft.com/office/drawing/2014/main" id="{8E07D5A0-CBF7-4A45-9B14-8634EFC8BE0B}"/>
              </a:ext>
            </a:extLst>
          </p:cNvPr>
          <p:cNvSpPr txBox="1"/>
          <p:nvPr/>
        </p:nvSpPr>
        <p:spPr>
          <a:xfrm>
            <a:off x="3006146" y="1695114"/>
            <a:ext cx="56160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5400" b="1" dirty="0">
                <a:solidFill>
                  <a:srgbClr val="595859"/>
                </a:solidFill>
                <a:latin typeface="超研澤細圓" panose="020B0609010101010101" pitchFamily="49" charset="-120"/>
                <a:ea typeface="超研澤細圓" panose="020B0609010101010101" pitchFamily="49" charset="-120"/>
                <a:cs typeface="超研澤細圓" panose="020B0609010101010101" pitchFamily="49" charset="-120"/>
              </a:rPr>
              <a:t>班級代表遴選條件</a:t>
            </a:r>
            <a:endParaRPr lang="en-US" altLang="zh-TW" sz="5400" b="1" dirty="0">
              <a:solidFill>
                <a:srgbClr val="595859"/>
              </a:solidFill>
              <a:latin typeface="超研澤細圓" panose="020B0609010101010101" pitchFamily="49" charset="-120"/>
              <a:ea typeface="超研澤細圓" panose="020B0609010101010101" pitchFamily="49" charset="-120"/>
              <a:cs typeface="超研澤細圓" panose="020B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003" y="1861478"/>
            <a:ext cx="1780186" cy="1585097"/>
          </a:xfrm>
          <a:prstGeom prst="rect">
            <a:avLst/>
          </a:prstGeom>
        </p:spPr>
      </p:pic>
      <p:sp>
        <p:nvSpPr>
          <p:cNvPr id="19" name="向右箭號 18"/>
          <p:cNvSpPr/>
          <p:nvPr/>
        </p:nvSpPr>
        <p:spPr>
          <a:xfrm>
            <a:off x="7031844" y="3642300"/>
            <a:ext cx="1469839" cy="769032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人以上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直線圖說文字 2 19"/>
          <p:cNvSpPr/>
          <p:nvPr/>
        </p:nvSpPr>
        <p:spPr>
          <a:xfrm>
            <a:off x="6617090" y="2813694"/>
            <a:ext cx="914400" cy="612648"/>
          </a:xfrm>
          <a:prstGeom prst="borderCallout2">
            <a:avLst/>
          </a:prstGeom>
          <a:solidFill>
            <a:srgbClr val="FF972A"/>
          </a:solidFill>
          <a:ln>
            <a:solidFill>
              <a:srgbClr val="FF9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折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直線圖說文字 2 25"/>
          <p:cNvSpPr/>
          <p:nvPr/>
        </p:nvSpPr>
        <p:spPr>
          <a:xfrm>
            <a:off x="7924800" y="4411332"/>
            <a:ext cx="914400" cy="612648"/>
          </a:xfrm>
          <a:prstGeom prst="borderCallout2">
            <a:avLst>
              <a:gd name="adj1" fmla="val 57686"/>
              <a:gd name="adj2" fmla="val -9203"/>
              <a:gd name="adj3" fmla="val 57686"/>
              <a:gd name="adj4" fmla="val -18406"/>
              <a:gd name="adj5" fmla="val -12094"/>
              <a:gd name="adj6" fmla="val -55363"/>
            </a:avLst>
          </a:prstGeom>
          <a:solidFill>
            <a:srgbClr val="FF972A"/>
          </a:solidFill>
          <a:ln>
            <a:solidFill>
              <a:srgbClr val="FF9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折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直線圖說文字 2 26"/>
          <p:cNvSpPr/>
          <p:nvPr/>
        </p:nvSpPr>
        <p:spPr>
          <a:xfrm>
            <a:off x="4315156" y="2611986"/>
            <a:ext cx="914400" cy="612648"/>
          </a:xfrm>
          <a:prstGeom prst="borderCallout2">
            <a:avLst>
              <a:gd name="adj1" fmla="val 57686"/>
              <a:gd name="adj2" fmla="val -9203"/>
              <a:gd name="adj3" fmla="val 57686"/>
              <a:gd name="adj4" fmla="val -18406"/>
              <a:gd name="adj5" fmla="val 118989"/>
              <a:gd name="adj6" fmla="val -46668"/>
            </a:avLst>
          </a:prstGeom>
          <a:solidFill>
            <a:srgbClr val="FF972A"/>
          </a:solidFill>
          <a:ln>
            <a:solidFill>
              <a:srgbClr val="FF9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折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TextBox 48">
            <a:extLst>
              <a:ext uri="{FF2B5EF4-FFF2-40B4-BE49-F238E27FC236}">
                <a16:creationId xmlns:a16="http://schemas.microsoft.com/office/drawing/2014/main" id="{8E07D5A0-CBF7-4A45-9B14-8634EFC8BE0B}"/>
              </a:ext>
            </a:extLst>
          </p:cNvPr>
          <p:cNvSpPr txBox="1"/>
          <p:nvPr/>
        </p:nvSpPr>
        <p:spPr>
          <a:xfrm>
            <a:off x="4772356" y="3446575"/>
            <a:ext cx="6858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超研澤細圓" panose="020B0609010101010101" pitchFamily="49" charset="-120"/>
              </a:rPr>
              <a:t>班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超研澤細圓" panose="020B0609010101010101" pitchFamily="49" charset="-120"/>
              </a:rPr>
              <a:t>代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超研澤細圓" panose="020B0609010101010101" pitchFamily="49" charset="-120"/>
            </a:endParaRPr>
          </a:p>
        </p:txBody>
      </p:sp>
      <p:sp>
        <p:nvSpPr>
          <p:cNvPr id="30" name="TextBox 48">
            <a:extLst>
              <a:ext uri="{FF2B5EF4-FFF2-40B4-BE49-F238E27FC236}">
                <a16:creationId xmlns:a16="http://schemas.microsoft.com/office/drawing/2014/main" id="{8E07D5A0-CBF7-4A45-9B14-8634EFC8BE0B}"/>
              </a:ext>
            </a:extLst>
          </p:cNvPr>
          <p:cNvSpPr txBox="1"/>
          <p:nvPr/>
        </p:nvSpPr>
        <p:spPr>
          <a:xfrm>
            <a:off x="7058059" y="4236207"/>
            <a:ext cx="94686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超研澤細圓" panose="020B0609010101010101" pitchFamily="49" charset="-120"/>
              </a:rPr>
              <a:t>副班</a:t>
            </a:r>
            <a:r>
              <a:rPr lang="zh-TW" altLang="en-US" sz="24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超研澤細圓" panose="020B0609010101010101" pitchFamily="49" charset="-120"/>
              </a:rPr>
              <a:t>代</a:t>
            </a:r>
            <a:endParaRPr lang="en-US" altLang="zh-TW" sz="24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超研澤細圓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251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19" grpId="0" animBg="1"/>
      <p:bldP spid="20" grpId="0" animBg="1"/>
      <p:bldP spid="26" grpId="0" animBg="1"/>
      <p:bldP spid="27" grpId="0" animBg="1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6"/>
          <p:cNvSpPr>
            <a:spLocks noChangeArrowheads="1"/>
          </p:cNvSpPr>
          <p:nvPr/>
        </p:nvSpPr>
        <p:spPr bwMode="auto">
          <a:xfrm>
            <a:off x="2603484" y="1117055"/>
            <a:ext cx="1729841" cy="1732496"/>
          </a:xfrm>
          <a:prstGeom prst="ellipse">
            <a:avLst/>
          </a:prstGeom>
          <a:noFill/>
          <a:ln w="9525">
            <a:solidFill>
              <a:schemeClr val="accent3"/>
            </a:solidFill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6" name="Oval 9"/>
          <p:cNvSpPr>
            <a:spLocks noChangeArrowheads="1"/>
          </p:cNvSpPr>
          <p:nvPr/>
        </p:nvSpPr>
        <p:spPr bwMode="auto">
          <a:xfrm>
            <a:off x="4794908" y="1728061"/>
            <a:ext cx="1729841" cy="1730909"/>
          </a:xfrm>
          <a:prstGeom prst="ellipse">
            <a:avLst/>
          </a:prstGeom>
          <a:noFill/>
          <a:ln w="9525">
            <a:solidFill>
              <a:schemeClr val="accent4"/>
            </a:solidFill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5" name="组合 9"/>
          <p:cNvGrpSpPr/>
          <p:nvPr/>
        </p:nvGrpSpPr>
        <p:grpSpPr>
          <a:xfrm>
            <a:off x="3045940" y="2479049"/>
            <a:ext cx="825881" cy="2747294"/>
            <a:chOff x="4143057" y="3280862"/>
            <a:chExt cx="826136" cy="2746446"/>
          </a:xfrm>
          <a:solidFill>
            <a:schemeClr val="accent3"/>
          </a:solidFill>
        </p:grpSpPr>
        <p:cxnSp>
          <p:nvCxnSpPr>
            <p:cNvPr id="72" name="直接连接符 71"/>
            <p:cNvCxnSpPr>
              <a:stCxn id="63" idx="4"/>
            </p:cNvCxnSpPr>
            <p:nvPr/>
          </p:nvCxnSpPr>
          <p:spPr>
            <a:xfrm flipH="1">
              <a:off x="4540264" y="4108886"/>
              <a:ext cx="15862" cy="1918422"/>
            </a:xfrm>
            <a:prstGeom prst="line">
              <a:avLst/>
            </a:prstGeom>
            <a:grpFill/>
            <a:ln w="25400">
              <a:solidFill>
                <a:schemeClr val="accent3"/>
              </a:soli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2" name="Oval 5"/>
            <p:cNvSpPr>
              <a:spLocks noChangeArrowheads="1"/>
            </p:cNvSpPr>
            <p:nvPr/>
          </p:nvSpPr>
          <p:spPr bwMode="auto">
            <a:xfrm>
              <a:off x="4213543" y="3347212"/>
              <a:ext cx="693738" cy="695325"/>
            </a:xfrm>
            <a:prstGeom prst="ellipse">
              <a:avLst/>
            </a:prstGeom>
            <a:grpFill/>
            <a:ln w="254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63" name="Oval 5"/>
            <p:cNvSpPr>
              <a:spLocks noChangeArrowheads="1"/>
            </p:cNvSpPr>
            <p:nvPr/>
          </p:nvSpPr>
          <p:spPr bwMode="auto">
            <a:xfrm>
              <a:off x="4143057" y="3280862"/>
              <a:ext cx="826136" cy="828024"/>
            </a:xfrm>
            <a:prstGeom prst="ellipse">
              <a:avLst/>
            </a:prstGeom>
            <a:grpFill/>
            <a:ln w="254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6" name="组合 12"/>
          <p:cNvGrpSpPr/>
          <p:nvPr/>
        </p:nvGrpSpPr>
        <p:grpSpPr>
          <a:xfrm>
            <a:off x="4997726" y="3198538"/>
            <a:ext cx="825881" cy="2809973"/>
            <a:chOff x="5562282" y="2570163"/>
            <a:chExt cx="826136" cy="2809105"/>
          </a:xfrm>
          <a:solidFill>
            <a:schemeClr val="accent4"/>
          </a:solidFill>
        </p:grpSpPr>
        <p:cxnSp>
          <p:nvCxnSpPr>
            <p:cNvPr id="74" name="直接连接符 73"/>
            <p:cNvCxnSpPr>
              <a:stCxn id="65" idx="4"/>
            </p:cNvCxnSpPr>
            <p:nvPr/>
          </p:nvCxnSpPr>
          <p:spPr>
            <a:xfrm>
              <a:off x="5975350" y="3398187"/>
              <a:ext cx="0" cy="1981081"/>
            </a:xfrm>
            <a:prstGeom prst="line">
              <a:avLst/>
            </a:prstGeom>
            <a:grpFill/>
            <a:ln w="25400">
              <a:solidFill>
                <a:schemeClr val="accent4"/>
              </a:soli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4" name="Oval 5"/>
            <p:cNvSpPr>
              <a:spLocks noChangeArrowheads="1"/>
            </p:cNvSpPr>
            <p:nvPr/>
          </p:nvSpPr>
          <p:spPr bwMode="auto">
            <a:xfrm>
              <a:off x="5632768" y="2636513"/>
              <a:ext cx="693738" cy="695325"/>
            </a:xfrm>
            <a:prstGeom prst="ellipse">
              <a:avLst/>
            </a:prstGeom>
            <a:grpFill/>
            <a:ln w="2540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65" name="Oval 5"/>
            <p:cNvSpPr>
              <a:spLocks noChangeArrowheads="1"/>
            </p:cNvSpPr>
            <p:nvPr/>
          </p:nvSpPr>
          <p:spPr bwMode="auto">
            <a:xfrm>
              <a:off x="5562282" y="2570163"/>
              <a:ext cx="826136" cy="828024"/>
            </a:xfrm>
            <a:prstGeom prst="ellipse">
              <a:avLst/>
            </a:prstGeom>
            <a:grpFill/>
            <a:ln w="2540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3169299" y="262353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TW" altLang="en-US" sz="16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基本</a:t>
            </a:r>
            <a:endParaRPr lang="en-US" altLang="zh-TW" sz="1600" b="1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TW" altLang="en-US" sz="16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物品</a:t>
            </a:r>
            <a:endParaRPr lang="zh-CN" altLang="zh-CN" sz="16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5111561" y="3336866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教學</a:t>
            </a:r>
            <a:endParaRPr lang="en-US" altLang="zh-TW" sz="1600" b="1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設備</a:t>
            </a:r>
            <a:endParaRPr lang="zh-CN" altLang="zh-CN" sz="16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393" y="971550"/>
            <a:ext cx="1996952" cy="199695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948" y="1779897"/>
            <a:ext cx="1547040" cy="1547040"/>
          </a:xfrm>
          <a:prstGeom prst="rect">
            <a:avLst/>
          </a:prstGeom>
        </p:spPr>
      </p:pic>
      <p:sp>
        <p:nvSpPr>
          <p:cNvPr id="39" name="Oval 4"/>
          <p:cNvSpPr>
            <a:spLocks noChangeArrowheads="1"/>
          </p:cNvSpPr>
          <p:nvPr/>
        </p:nvSpPr>
        <p:spPr bwMode="auto">
          <a:xfrm>
            <a:off x="335003" y="1813236"/>
            <a:ext cx="1729841" cy="1732496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40" name="组合 7"/>
          <p:cNvGrpSpPr/>
          <p:nvPr/>
        </p:nvGrpSpPr>
        <p:grpSpPr>
          <a:xfrm>
            <a:off x="1300854" y="3198538"/>
            <a:ext cx="825881" cy="2182391"/>
            <a:chOff x="1299844" y="3197550"/>
            <a:chExt cx="826136" cy="2181718"/>
          </a:xfrm>
          <a:solidFill>
            <a:schemeClr val="accent1"/>
          </a:solidFill>
        </p:grpSpPr>
        <p:cxnSp>
          <p:nvCxnSpPr>
            <p:cNvPr id="41" name="直接连接符 2"/>
            <p:cNvCxnSpPr>
              <a:stCxn id="43" idx="4"/>
            </p:cNvCxnSpPr>
            <p:nvPr/>
          </p:nvCxnSpPr>
          <p:spPr>
            <a:xfrm>
              <a:off x="1712912" y="4025574"/>
              <a:ext cx="0" cy="1353694"/>
            </a:xfrm>
            <a:prstGeom prst="line">
              <a:avLst/>
            </a:prstGeom>
            <a:grpFill/>
            <a:ln w="25400">
              <a:solidFill>
                <a:schemeClr val="accent1"/>
              </a:soli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1370330" y="3263900"/>
              <a:ext cx="693738" cy="695325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9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3" name="Oval 5"/>
            <p:cNvSpPr>
              <a:spLocks noChangeArrowheads="1"/>
            </p:cNvSpPr>
            <p:nvPr/>
          </p:nvSpPr>
          <p:spPr bwMode="auto">
            <a:xfrm>
              <a:off x="1299844" y="3197550"/>
              <a:ext cx="826136" cy="828024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9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1416276" y="3361764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TW" altLang="en-US" sz="16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權利</a:t>
            </a:r>
            <a:endParaRPr lang="en-US" altLang="zh-TW" sz="1600" b="1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TW" altLang="en-US" sz="16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義務</a:t>
            </a:r>
            <a:endParaRPr lang="zh-CN" altLang="zh-CN" sz="16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5" name="圖片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003" y="1861478"/>
            <a:ext cx="1780186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800"/>
                            </p:stCondLst>
                            <p:childTnLst>
                              <p:par>
                                <p:cTn id="67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48" grpId="0"/>
      <p:bldP spid="49" grpId="0"/>
      <p:bldP spid="39" grpId="0" animBg="1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內容版面配置區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318" y="882653"/>
            <a:ext cx="6324164" cy="336867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399482" y="2952750"/>
            <a:ext cx="4969430" cy="6917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3429221" y="273053"/>
            <a:ext cx="2248497" cy="519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上課</a:t>
            </a:r>
            <a:r>
              <a:rPr lang="zh-TW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日誌</a:t>
            </a:r>
            <a:endParaRPr lang="zh-TW" alt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10317" y="4231751"/>
            <a:ext cx="5658595" cy="6068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確認教學進</a:t>
            </a:r>
            <a:r>
              <a:rPr lang="zh-TW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度</a:t>
            </a:r>
          </a:p>
        </p:txBody>
      </p:sp>
      <p:sp>
        <p:nvSpPr>
          <p:cNvPr id="29" name="矩形 28"/>
          <p:cNvSpPr/>
          <p:nvPr/>
        </p:nvSpPr>
        <p:spPr>
          <a:xfrm>
            <a:off x="1600200" y="932423"/>
            <a:ext cx="533400" cy="33189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809777" y="943852"/>
            <a:ext cx="3559136" cy="11706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L-圖案 1"/>
          <p:cNvSpPr/>
          <p:nvPr/>
        </p:nvSpPr>
        <p:spPr>
          <a:xfrm>
            <a:off x="2409288" y="943852"/>
            <a:ext cx="4959624" cy="1707396"/>
          </a:xfrm>
          <a:prstGeom prst="corner">
            <a:avLst>
              <a:gd name="adj1" fmla="val 43803"/>
              <a:gd name="adj2" fmla="val 8708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981199" y="3515118"/>
            <a:ext cx="1981201" cy="6695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683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6" grpId="0" animBg="1"/>
      <p:bldP spid="29" grpId="0" animBg="1"/>
      <p:bldP spid="29" grpId="1" animBg="1"/>
      <p:bldP spid="7" grpId="0" animBg="1"/>
      <p:bldP spid="7" grpId="1" animBg="1"/>
      <p:bldP spid="2" grpId="0" animBg="1"/>
      <p:bldP spid="2" grpId="1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20833" t="26807" r="20000" b="7037"/>
          <a:stretch/>
        </p:blipFill>
        <p:spPr>
          <a:xfrm>
            <a:off x="1350015" y="761739"/>
            <a:ext cx="6342212" cy="3988859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3326034" y="2771000"/>
            <a:ext cx="1931766" cy="5501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436512" y="1354148"/>
            <a:ext cx="323770" cy="386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3531124" y="299754"/>
            <a:ext cx="2049088" cy="530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簽到表</a:t>
            </a:r>
            <a:endParaRPr lang="zh-TW" altLang="en-US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34200" y="2702064"/>
            <a:ext cx="4966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4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endParaRPr lang="zh-TW" alt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34200" y="3112964"/>
            <a:ext cx="4966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4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endParaRPr lang="zh-TW" alt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934199" y="3466907"/>
            <a:ext cx="4966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4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endParaRPr lang="zh-TW" alt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934198" y="3820850"/>
            <a:ext cx="4966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4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endParaRPr lang="zh-TW" alt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691823" y="4316550"/>
            <a:ext cx="5658595" cy="6068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提醒</a:t>
            </a:r>
            <a:r>
              <a:rPr lang="zh-TW" altLang="en-US" sz="32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講師及學員簽名</a:t>
            </a:r>
            <a:endParaRPr lang="zh-TW" altLang="en-US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691823" y="4316550"/>
            <a:ext cx="5658595" cy="6068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即時回報學員異常缺席之情形</a:t>
            </a:r>
          </a:p>
        </p:txBody>
      </p:sp>
      <p:sp>
        <p:nvSpPr>
          <p:cNvPr id="24" name="矩形 23"/>
          <p:cNvSpPr/>
          <p:nvPr/>
        </p:nvSpPr>
        <p:spPr>
          <a:xfrm>
            <a:off x="6705600" y="1987020"/>
            <a:ext cx="986627" cy="29363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54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3" grpId="0"/>
      <p:bldP spid="3" grpId="1"/>
      <p:bldP spid="17" grpId="0"/>
      <p:bldP spid="17" grpId="1"/>
      <p:bldP spid="18" grpId="0"/>
      <p:bldP spid="18" grpId="1"/>
      <p:bldP spid="19" grpId="0"/>
      <p:bldP spid="19" grpId="1"/>
      <p:bldP spid="20" grpId="0" animBg="1"/>
      <p:bldP spid="20" grpId="1" animBg="1"/>
      <p:bldP spid="28" grpId="0" animBg="1"/>
      <p:bldP spid="24" grpId="0" animBg="1"/>
      <p:bldP spid="2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33400" y="717169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b="1" cap="all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請假、調課、</a:t>
            </a:r>
            <a:r>
              <a:rPr lang="zh-TW" altLang="en-US" sz="3200" b="1" cap="all" dirty="0" smtClean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校外教學說明</a:t>
            </a:r>
            <a:endParaRPr lang="zh-TW" altLang="en-US" sz="3200" b="1" cap="all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338293" y="731841"/>
            <a:ext cx="2248497" cy="519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紙本申請</a:t>
            </a:r>
            <a:endParaRPr lang="zh-TW" alt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8" name="內容版面配置區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81150"/>
            <a:ext cx="8053390" cy="5751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矩形 10"/>
          <p:cNvSpPr/>
          <p:nvPr/>
        </p:nvSpPr>
        <p:spPr>
          <a:xfrm>
            <a:off x="5844254" y="1308909"/>
            <a:ext cx="3520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cap="all" dirty="0" smtClean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兩周前告</a:t>
            </a:r>
            <a:r>
              <a:rPr lang="zh-TW" altLang="en-US" sz="4800" b="1" cap="all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知</a:t>
            </a:r>
          </a:p>
        </p:txBody>
      </p:sp>
    </p:spTree>
    <p:extLst>
      <p:ext uri="{BB962C8B-B14F-4D97-AF65-F5344CB8AC3E}">
        <p14:creationId xmlns:p14="http://schemas.microsoft.com/office/powerpoint/2010/main" val="229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57200" y="723836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b="1" cap="all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請假、調課、</a:t>
            </a:r>
            <a:r>
              <a:rPr lang="zh-TW" altLang="en-US" sz="3200" b="1" cap="all" dirty="0" smtClean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校外教學說明</a:t>
            </a:r>
            <a:endParaRPr lang="zh-TW" altLang="en-US" sz="3200" b="1" cap="all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9750"/>
            <a:ext cx="8350088" cy="78846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矩形 23"/>
          <p:cNvSpPr/>
          <p:nvPr/>
        </p:nvSpPr>
        <p:spPr>
          <a:xfrm>
            <a:off x="5566291" y="704869"/>
            <a:ext cx="3481456" cy="51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線上申請   </a:t>
            </a:r>
            <a:r>
              <a:rPr lang="zh-TW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需告知</a:t>
            </a:r>
            <a:endParaRPr lang="zh-TW" alt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44254" y="1308909"/>
            <a:ext cx="3520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cap="all" dirty="0" smtClean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兩周前告</a:t>
            </a:r>
            <a:r>
              <a:rPr lang="zh-TW" altLang="en-US" sz="4800" b="1" cap="all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知</a:t>
            </a:r>
          </a:p>
        </p:txBody>
      </p:sp>
      <p:sp>
        <p:nvSpPr>
          <p:cNvPr id="31" name="矩形 30"/>
          <p:cNvSpPr/>
          <p:nvPr/>
        </p:nvSpPr>
        <p:spPr>
          <a:xfrm>
            <a:off x="4191000" y="2343150"/>
            <a:ext cx="1295400" cy="3220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4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57200" y="723836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b="1" cap="all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請假、調課、</a:t>
            </a:r>
            <a:r>
              <a:rPr lang="zh-TW" altLang="en-US" sz="3200" b="1" cap="all" dirty="0" smtClean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校外教學說明</a:t>
            </a:r>
            <a:endParaRPr lang="zh-TW" altLang="en-US" sz="3200" b="1" cap="all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81200" y="1514397"/>
            <a:ext cx="6176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400" b="1" cap="all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排定戶外</a:t>
            </a:r>
            <a:r>
              <a:rPr lang="zh-TW" altLang="en-US" sz="2400" b="1" cap="all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教學需於課程大綱</a:t>
            </a:r>
            <a:r>
              <a:rPr lang="zh-TW" altLang="en-US" sz="2400" b="1" cap="all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註明時間</a:t>
            </a:r>
            <a:r>
              <a:rPr lang="zh-TW" altLang="en-US" sz="2400" b="1" cap="all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，由辦公室</a:t>
            </a:r>
            <a:r>
              <a:rPr lang="zh-TW" altLang="en-US" sz="2400" b="1" cap="all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核定後才得以實施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617554" y="1569896"/>
            <a:ext cx="1080000" cy="720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lang="zh-TW" altLang="en-US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617554" y="2668654"/>
            <a:ext cx="1080000" cy="720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lang="zh-TW" altLang="en-US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617554" y="3767412"/>
            <a:ext cx="1080000" cy="720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endParaRPr lang="zh-TW" altLang="en-US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81200" y="3711913"/>
            <a:ext cx="607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cap="all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更動課程的</a:t>
            </a:r>
            <a:r>
              <a:rPr lang="zh-TW" altLang="en-US" sz="2400" b="1" cap="all" dirty="0" smtClean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時間、地點</a:t>
            </a:r>
            <a:r>
              <a:rPr lang="zh-TW" altLang="en-US" sz="2400" b="1" cap="all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都需告知，請於</a:t>
            </a:r>
            <a:r>
              <a:rPr lang="zh-TW" altLang="en-US" sz="2400" b="1" cap="all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第十八週</a:t>
            </a:r>
            <a:r>
              <a:rPr lang="zh-TW" altLang="en-US" sz="2400" b="1" cap="all" dirty="0" smtClean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前</a:t>
            </a:r>
            <a:r>
              <a:rPr lang="zh-TW" altLang="en-US" sz="2400" b="1" cap="all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補課完畢</a:t>
            </a:r>
            <a:endParaRPr lang="zh-TW" altLang="en-US" sz="2400" b="1" cap="all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81200" y="2615457"/>
            <a:ext cx="607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400" b="1" cap="all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參與戶外教學</a:t>
            </a:r>
            <a:r>
              <a:rPr lang="zh-TW" altLang="en-US" sz="2400" b="1" cap="all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之學員一律參與學生</a:t>
            </a:r>
            <a:r>
              <a:rPr lang="zh-TW" altLang="en-US" sz="2400" b="1" cap="all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團體意外保險</a:t>
            </a:r>
          </a:p>
        </p:txBody>
      </p:sp>
    </p:spTree>
    <p:extLst>
      <p:ext uri="{BB962C8B-B14F-4D97-AF65-F5344CB8AC3E}">
        <p14:creationId xmlns:p14="http://schemas.microsoft.com/office/powerpoint/2010/main" val="260795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 animBg="1"/>
      <p:bldP spid="15" grpId="0" animBg="1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3"/>
          <p:cNvSpPr txBox="1">
            <a:spLocks/>
          </p:cNvSpPr>
          <p:nvPr/>
        </p:nvSpPr>
        <p:spPr>
          <a:xfrm>
            <a:off x="9100930" y="5912517"/>
            <a:ext cx="170621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altLang="zh-TW" smtClean="0"/>
              <a:pPr/>
              <a:t>18</a:t>
            </a:fld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025316" y="1611523"/>
            <a:ext cx="5845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400" b="1" cap="all" dirty="0" smtClean="0">
                <a:solidFill>
                  <a:schemeClr val="accent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挑選最有故事的照片</a:t>
            </a:r>
            <a:endParaRPr lang="zh-TW" altLang="en-US" sz="2400" b="1" cap="all" dirty="0">
              <a:solidFill>
                <a:schemeClr val="accent2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644137" y="1482355"/>
            <a:ext cx="1080000" cy="720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lang="zh-TW" altLang="en-US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652158" y="2545828"/>
            <a:ext cx="1080000" cy="720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lang="zh-TW" altLang="en-US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025316" y="2545828"/>
            <a:ext cx="6206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400" b="1" cap="all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</a:t>
            </a:r>
            <a:r>
              <a:rPr lang="en-US" altLang="zh-TW" sz="2400" b="1" cap="all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r>
              <a:rPr lang="zh-TW" altLang="en-US" sz="2400" b="1" cap="all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周</a:t>
            </a:r>
            <a:r>
              <a:rPr lang="en-US" altLang="zh-TW" sz="2400" b="1" cap="all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b="1" cap="all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公民週</a:t>
            </a:r>
            <a:r>
              <a:rPr lang="en-US" altLang="zh-TW" sz="2400" b="1" cap="all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2400" b="1" cap="all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前後</a:t>
            </a:r>
            <a:r>
              <a:rPr lang="zh-TW" altLang="en-US" sz="2400" b="1" cap="all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各</a:t>
            </a:r>
            <a:r>
              <a:rPr lang="en-US" altLang="zh-TW" sz="2400" b="1" cap="all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</a:t>
            </a:r>
            <a:r>
              <a:rPr lang="zh-TW" altLang="en-US" sz="2400" b="1" cap="all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張，</a:t>
            </a:r>
            <a:r>
              <a:rPr lang="zh-TW" altLang="en-US" sz="2400" b="1" cap="all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共</a:t>
            </a:r>
            <a:r>
              <a:rPr lang="en-US" altLang="zh-TW" sz="2400" b="1" cap="all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</a:t>
            </a:r>
            <a:r>
              <a:rPr lang="zh-TW" altLang="en-US" sz="2400" b="1" cap="all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張</a:t>
            </a:r>
            <a:r>
              <a:rPr lang="zh-TW" altLang="en-US" sz="2400" b="1" cap="all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endParaRPr lang="en-US" altLang="zh-TW" sz="2400" b="1" cap="all" dirty="0" smtClean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just"/>
            <a:r>
              <a:rPr lang="zh-TW" altLang="en-US" sz="2400" b="1" cap="all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</a:t>
            </a:r>
            <a:r>
              <a:rPr lang="zh-TW" altLang="en-US" sz="2400" b="1" cap="all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傳至官網</a:t>
            </a:r>
          </a:p>
        </p:txBody>
      </p:sp>
      <p:sp>
        <p:nvSpPr>
          <p:cNvPr id="22" name="矩形 21"/>
          <p:cNvSpPr/>
          <p:nvPr/>
        </p:nvSpPr>
        <p:spPr>
          <a:xfrm>
            <a:off x="533400" y="763154"/>
            <a:ext cx="3877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TW" altLang="en-US" sz="3200" b="1" cap="all" dirty="0" smtClean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上課、活動照片回傳</a:t>
            </a:r>
            <a:endParaRPr lang="zh-TW" altLang="en-US" sz="3200" b="1" cap="all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1843" t="11064" r="13614" b="8778"/>
          <a:stretch/>
        </p:blipFill>
        <p:spPr>
          <a:xfrm>
            <a:off x="13447" y="3609301"/>
            <a:ext cx="9144001" cy="487680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6096000" y="3720298"/>
            <a:ext cx="968382" cy="2992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559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-0.00139 -0.680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34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19" grpId="0" animBg="1"/>
      <p:bldP spid="20" grpId="0"/>
      <p:bldP spid="23" grpId="0" animBg="1"/>
      <p:bldP spid="2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7"/>
          <p:cNvCxnSpPr/>
          <p:nvPr/>
        </p:nvCxnSpPr>
        <p:spPr>
          <a:xfrm rot="5400000">
            <a:off x="1808540" y="2816997"/>
            <a:ext cx="2677308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8"/>
          <p:cNvCxnSpPr/>
          <p:nvPr/>
        </p:nvCxnSpPr>
        <p:spPr>
          <a:xfrm rot="5400000">
            <a:off x="4313134" y="2816997"/>
            <a:ext cx="2677308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11 Rectángulo"/>
          <p:cNvSpPr/>
          <p:nvPr/>
        </p:nvSpPr>
        <p:spPr>
          <a:xfrm>
            <a:off x="869378" y="1478346"/>
            <a:ext cx="1975599" cy="787703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38" tIns="34268" rIns="68538" bIns="34268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799" b="1" kern="0" dirty="0" smtClean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　　　黑　板</a:t>
            </a:r>
            <a:endParaRPr lang="en-US" altLang="zh-CN" sz="1100" kern="0" dirty="0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5" name="组合 20"/>
          <p:cNvGrpSpPr/>
          <p:nvPr/>
        </p:nvGrpSpPr>
        <p:grpSpPr>
          <a:xfrm>
            <a:off x="758683" y="2724082"/>
            <a:ext cx="2196987" cy="954107"/>
            <a:chOff x="503238" y="2548487"/>
            <a:chExt cx="5218788" cy="954271"/>
          </a:xfrm>
        </p:grpSpPr>
        <p:sp>
          <p:nvSpPr>
            <p:cNvPr id="6" name="矩形 5"/>
            <p:cNvSpPr/>
            <p:nvPr/>
          </p:nvSpPr>
          <p:spPr>
            <a:xfrm>
              <a:off x="503238" y="2548487"/>
              <a:ext cx="5218788" cy="954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4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黑班上的磁鐵不要使用。</a:t>
              </a:r>
              <a:endParaRPr lang="en-US" altLang="zh-TW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4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如果黑板上有文字，請勿自行擦掉，可向辦公室確認。</a:t>
              </a:r>
              <a:endParaRPr lang="en-US" altLang="zh-CN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03238" y="2905917"/>
              <a:ext cx="2191600" cy="2462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8" name="42 Rectángulo"/>
          <p:cNvSpPr/>
          <p:nvPr/>
        </p:nvSpPr>
        <p:spPr>
          <a:xfrm>
            <a:off x="3393511" y="1478347"/>
            <a:ext cx="1975601" cy="787703"/>
          </a:xfrm>
          <a:prstGeom prst="rect">
            <a:avLst/>
          </a:prstGeom>
          <a:solidFill>
            <a:schemeClr val="accent2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38" tIns="34268" rIns="68538" bIns="34268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799" b="1" kern="0" dirty="0" smtClean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　　　電　腦</a:t>
            </a:r>
            <a:endParaRPr lang="en-US" altLang="zh-CN" sz="1100" kern="0" dirty="0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9" name="组合 24"/>
          <p:cNvGrpSpPr/>
          <p:nvPr/>
        </p:nvGrpSpPr>
        <p:grpSpPr>
          <a:xfrm>
            <a:off x="3312683" y="2724082"/>
            <a:ext cx="2339105" cy="1019096"/>
            <a:chOff x="471214" y="2548491"/>
            <a:chExt cx="2796798" cy="621777"/>
          </a:xfrm>
        </p:grpSpPr>
        <p:sp>
          <p:nvSpPr>
            <p:cNvPr id="10" name="矩形 9"/>
            <p:cNvSpPr/>
            <p:nvPr/>
          </p:nvSpPr>
          <p:spPr>
            <a:xfrm>
              <a:off x="471218" y="2548491"/>
              <a:ext cx="2796794" cy="4506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4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建議自行攜帶筆電，</a:t>
              </a:r>
              <a:endParaRPr lang="en-US" altLang="zh-TW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4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連結到投影機上的傳輸線、</a:t>
              </a:r>
              <a:endParaRPr lang="en-US" altLang="zh-TW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電源</a:t>
              </a:r>
              <a:r>
                <a:rPr lang="zh-TW" altLang="en-US" sz="14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等使用</a:t>
              </a:r>
              <a:r>
                <a:rPr lang="zh-TW" altLang="en-US" sz="1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後</a:t>
              </a:r>
              <a:r>
                <a:rPr lang="zh-TW" altLang="en-US" sz="14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務必復原。</a:t>
              </a:r>
              <a:endParaRPr lang="en-US" altLang="zh-CN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71214" y="3016217"/>
              <a:ext cx="2191600" cy="154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12" name="51 Rectángulo"/>
          <p:cNvSpPr/>
          <p:nvPr/>
        </p:nvSpPr>
        <p:spPr>
          <a:xfrm>
            <a:off x="5906426" y="1478347"/>
            <a:ext cx="1976922" cy="787702"/>
          </a:xfrm>
          <a:prstGeom prst="rect">
            <a:avLst/>
          </a:prstGeom>
          <a:solidFill>
            <a:schemeClr val="accent3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38" tIns="34268" rIns="68538" bIns="34268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799" b="1" kern="0" dirty="0" smtClean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　　　電風扇</a:t>
            </a:r>
            <a:endParaRPr lang="en-US" altLang="zh-CN" sz="1100" kern="0" dirty="0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3" name="组合 28"/>
          <p:cNvGrpSpPr/>
          <p:nvPr/>
        </p:nvGrpSpPr>
        <p:grpSpPr>
          <a:xfrm>
            <a:off x="5817279" y="2724083"/>
            <a:ext cx="2339102" cy="954107"/>
            <a:chOff x="302187" y="2540108"/>
            <a:chExt cx="3871066" cy="954273"/>
          </a:xfrm>
        </p:grpSpPr>
        <p:sp>
          <p:nvSpPr>
            <p:cNvPr id="14" name="矩形 13"/>
            <p:cNvSpPr/>
            <p:nvPr/>
          </p:nvSpPr>
          <p:spPr>
            <a:xfrm>
              <a:off x="302187" y="2540108"/>
              <a:ext cx="3871066" cy="954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4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教室內可移動的電風扇是講師個人物品，請勿使用。</a:t>
              </a:r>
              <a:endParaRPr lang="en-US" altLang="zh-TW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4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部分有貼［樹林社大］字樣，可使用。</a:t>
              </a:r>
              <a:endParaRPr lang="en-US" altLang="zh-CN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67746" y="2905917"/>
              <a:ext cx="2191599" cy="246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952210" y="943227"/>
            <a:ext cx="2031325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en-US" sz="1799" b="1" kern="0" dirty="0"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教室環境</a:t>
            </a:r>
            <a:r>
              <a:rPr lang="zh-TW" altLang="en-US" sz="1799" b="1" kern="0" dirty="0" smtClean="0"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使用說明</a:t>
            </a:r>
            <a:endParaRPr lang="zh-TW" altLang="en-US" dirty="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72" y="1312431"/>
            <a:ext cx="1181428" cy="1276566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895" y="1152438"/>
            <a:ext cx="1529648" cy="1529648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4660">
            <a:off x="335432" y="1281715"/>
            <a:ext cx="1679421" cy="120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2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0063" y="-17909"/>
            <a:ext cx="3011049" cy="4589909"/>
            <a:chOff x="-10063" y="-17909"/>
            <a:chExt cx="3011049" cy="4589909"/>
          </a:xfrm>
        </p:grpSpPr>
        <p:sp>
          <p:nvSpPr>
            <p:cNvPr id="35" name="任意多边形 34"/>
            <p:cNvSpPr>
              <a:spLocks/>
            </p:cNvSpPr>
            <p:nvPr/>
          </p:nvSpPr>
          <p:spPr bwMode="auto">
            <a:xfrm flipH="1">
              <a:off x="0" y="-17909"/>
              <a:ext cx="3000986" cy="4589909"/>
            </a:xfrm>
            <a:custGeom>
              <a:avLst/>
              <a:gdLst>
                <a:gd name="connsiteX0" fmla="*/ 1615198 w 3583538"/>
                <a:gd name="connsiteY0" fmla="*/ 0 h 4574029"/>
                <a:gd name="connsiteX1" fmla="*/ 3429173 w 3583538"/>
                <a:gd name="connsiteY1" fmla="*/ 0 h 4574029"/>
                <a:gd name="connsiteX2" fmla="*/ 3583538 w 3583538"/>
                <a:gd name="connsiteY2" fmla="*/ 0 h 4574029"/>
                <a:gd name="connsiteX3" fmla="*/ 3583538 w 3583538"/>
                <a:gd name="connsiteY3" fmla="*/ 4574029 h 4574029"/>
                <a:gd name="connsiteX4" fmla="*/ 3577975 w 3583538"/>
                <a:gd name="connsiteY4" fmla="*/ 4569131 h 4574029"/>
                <a:gd name="connsiteX5" fmla="*/ 0 w 3583538"/>
                <a:gd name="connsiteY5" fmla="*/ 1418728 h 4574029"/>
                <a:gd name="connsiteX6" fmla="*/ 1615198 w 3583538"/>
                <a:gd name="connsiteY6" fmla="*/ 0 h 457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3538" h="4574029">
                  <a:moveTo>
                    <a:pt x="1615198" y="0"/>
                  </a:moveTo>
                  <a:cubicBezTo>
                    <a:pt x="1615198" y="0"/>
                    <a:pt x="1615198" y="0"/>
                    <a:pt x="3429173" y="0"/>
                  </a:cubicBezTo>
                  <a:lnTo>
                    <a:pt x="3583538" y="0"/>
                  </a:lnTo>
                  <a:lnTo>
                    <a:pt x="3583538" y="4574029"/>
                  </a:lnTo>
                  <a:lnTo>
                    <a:pt x="3577975" y="4569131"/>
                  </a:lnTo>
                  <a:cubicBezTo>
                    <a:pt x="3157542" y="4198940"/>
                    <a:pt x="2196551" y="3352788"/>
                    <a:pt x="0" y="1418728"/>
                  </a:cubicBezTo>
                  <a:cubicBezTo>
                    <a:pt x="0" y="1418728"/>
                    <a:pt x="0" y="1418728"/>
                    <a:pt x="1615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7" name="任意多边形 16"/>
            <p:cNvSpPr>
              <a:spLocks/>
            </p:cNvSpPr>
            <p:nvPr/>
          </p:nvSpPr>
          <p:spPr bwMode="auto">
            <a:xfrm flipH="1">
              <a:off x="-10063" y="-8284"/>
              <a:ext cx="2736909" cy="4576541"/>
            </a:xfrm>
            <a:custGeom>
              <a:avLst/>
              <a:gdLst>
                <a:gd name="connsiteX0" fmla="*/ 1615198 w 3583538"/>
                <a:gd name="connsiteY0" fmla="*/ 0 h 4574029"/>
                <a:gd name="connsiteX1" fmla="*/ 3429173 w 3583538"/>
                <a:gd name="connsiteY1" fmla="*/ 0 h 4574029"/>
                <a:gd name="connsiteX2" fmla="*/ 3583538 w 3583538"/>
                <a:gd name="connsiteY2" fmla="*/ 0 h 4574029"/>
                <a:gd name="connsiteX3" fmla="*/ 3583538 w 3583538"/>
                <a:gd name="connsiteY3" fmla="*/ 4574029 h 4574029"/>
                <a:gd name="connsiteX4" fmla="*/ 3577975 w 3583538"/>
                <a:gd name="connsiteY4" fmla="*/ 4569131 h 4574029"/>
                <a:gd name="connsiteX5" fmla="*/ 0 w 3583538"/>
                <a:gd name="connsiteY5" fmla="*/ 1418728 h 4574029"/>
                <a:gd name="connsiteX6" fmla="*/ 1615198 w 3583538"/>
                <a:gd name="connsiteY6" fmla="*/ 0 h 457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3538" h="4574029">
                  <a:moveTo>
                    <a:pt x="1615198" y="0"/>
                  </a:moveTo>
                  <a:cubicBezTo>
                    <a:pt x="1615198" y="0"/>
                    <a:pt x="1615198" y="0"/>
                    <a:pt x="3429173" y="0"/>
                  </a:cubicBezTo>
                  <a:lnTo>
                    <a:pt x="3583538" y="0"/>
                  </a:lnTo>
                  <a:lnTo>
                    <a:pt x="3583538" y="4574029"/>
                  </a:lnTo>
                  <a:lnTo>
                    <a:pt x="3577975" y="4569131"/>
                  </a:lnTo>
                  <a:cubicBezTo>
                    <a:pt x="3157542" y="4198940"/>
                    <a:pt x="2196551" y="3352788"/>
                    <a:pt x="0" y="1418728"/>
                  </a:cubicBezTo>
                  <a:cubicBezTo>
                    <a:pt x="0" y="1418728"/>
                    <a:pt x="0" y="1418728"/>
                    <a:pt x="1615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23" name="任意多边形 22"/>
          <p:cNvSpPr>
            <a:spLocks/>
          </p:cNvSpPr>
          <p:nvPr/>
        </p:nvSpPr>
        <p:spPr bwMode="auto">
          <a:xfrm flipH="1">
            <a:off x="-17382" y="2364423"/>
            <a:ext cx="1814585" cy="2568862"/>
          </a:xfrm>
          <a:custGeom>
            <a:avLst/>
            <a:gdLst>
              <a:gd name="connsiteX0" fmla="*/ 1252208 w 1252208"/>
              <a:gd name="connsiteY0" fmla="*/ 0 h 1683045"/>
              <a:gd name="connsiteX1" fmla="*/ 1252208 w 1252208"/>
              <a:gd name="connsiteY1" fmla="*/ 1158717 h 1683045"/>
              <a:gd name="connsiteX2" fmla="*/ 655199 w 1252208"/>
              <a:gd name="connsiteY2" fmla="*/ 1683045 h 1683045"/>
              <a:gd name="connsiteX3" fmla="*/ 0 w 1252208"/>
              <a:gd name="connsiteY3" fmla="*/ 1106757 h 168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208" h="1683045">
                <a:moveTo>
                  <a:pt x="1252208" y="0"/>
                </a:moveTo>
                <a:lnTo>
                  <a:pt x="1252208" y="1158717"/>
                </a:lnTo>
                <a:lnTo>
                  <a:pt x="655199" y="1683045"/>
                </a:lnTo>
                <a:lnTo>
                  <a:pt x="0" y="11067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8BEAD35-CCF1-4AE9-A8F7-A17F28D16F3A}"/>
              </a:ext>
            </a:extLst>
          </p:cNvPr>
          <p:cNvSpPr/>
          <p:nvPr/>
        </p:nvSpPr>
        <p:spPr>
          <a:xfrm>
            <a:off x="304800" y="1123950"/>
            <a:ext cx="1774584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400" b="1" dirty="0" smtClean="0">
                <a:solidFill>
                  <a:schemeClr val="accent2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大</a:t>
            </a:r>
            <a:r>
              <a:rPr lang="zh-TW" altLang="en-US" sz="4400" b="1" dirty="0">
                <a:solidFill>
                  <a:schemeClr val="accent2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綱</a:t>
            </a:r>
            <a:endParaRPr lang="zh-CN" altLang="en-US" sz="4400" b="1" dirty="0">
              <a:solidFill>
                <a:schemeClr val="accent2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715A8FB-691C-4AE7-9F9E-77A5018D6907}"/>
              </a:ext>
            </a:extLst>
          </p:cNvPr>
          <p:cNvGrpSpPr/>
          <p:nvPr/>
        </p:nvGrpSpPr>
        <p:grpSpPr>
          <a:xfrm>
            <a:off x="2959222" y="1603078"/>
            <a:ext cx="2491837" cy="552258"/>
            <a:chOff x="1850870" y="2184732"/>
            <a:chExt cx="2491837" cy="552258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E78EA1B4-9D18-4A77-843D-E4876A3E1702}"/>
                </a:ext>
              </a:extLst>
            </p:cNvPr>
            <p:cNvGrpSpPr/>
            <p:nvPr/>
          </p:nvGrpSpPr>
          <p:grpSpPr>
            <a:xfrm>
              <a:off x="1850870" y="2184732"/>
              <a:ext cx="1022920" cy="552258"/>
              <a:chOff x="1850870" y="2184732"/>
              <a:chExt cx="1022920" cy="552258"/>
            </a:xfrm>
          </p:grpSpPr>
          <p:sp>
            <p:nvSpPr>
              <p:cNvPr id="21" name="Freeform: Shape 1"/>
              <p:cNvSpPr/>
              <p:nvPr/>
            </p:nvSpPr>
            <p:spPr>
              <a:xfrm>
                <a:off x="2092105" y="2184732"/>
                <a:ext cx="495294" cy="552258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noFill/>
              <a:ln w="222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dirty="0">
                  <a:solidFill>
                    <a:schemeClr val="accent2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D5A1205E-2A8E-47E0-AF3E-7EE841010245}"/>
                  </a:ext>
                </a:extLst>
              </p:cNvPr>
              <p:cNvSpPr/>
              <p:nvPr/>
            </p:nvSpPr>
            <p:spPr>
              <a:xfrm>
                <a:off x="1850870" y="2230028"/>
                <a:ext cx="10229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>
                    <a:solidFill>
                      <a:schemeClr val="accent2"/>
                    </a:solidFill>
                    <a:latin typeface="字魂35号-经典雅黑" panose="02000000000000000000" pitchFamily="2" charset="-122"/>
                    <a:ea typeface="字魂35号-经典雅黑" panose="02000000000000000000" pitchFamily="2" charset="-122"/>
                    <a:cs typeface="+mn-ea"/>
                    <a:sym typeface="+mn-lt"/>
                  </a:rPr>
                  <a:t>01</a:t>
                </a:r>
                <a:endParaRPr lang="zh-CN" altLang="en-US" b="1" dirty="0">
                  <a:solidFill>
                    <a:schemeClr val="accent2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87CAA090-E8BA-4D19-991B-24F59B7F6256}"/>
                </a:ext>
              </a:extLst>
            </p:cNvPr>
            <p:cNvSpPr/>
            <p:nvPr/>
          </p:nvSpPr>
          <p:spPr>
            <a:xfrm>
              <a:off x="2548162" y="2350374"/>
              <a:ext cx="1794545" cy="320476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TW" altLang="en-US" b="1" dirty="0" smtClean="0">
                  <a:solidFill>
                    <a:schemeClr val="accent2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  <a:cs typeface="+mn-ea"/>
                  <a:sym typeface="+mn-lt"/>
                </a:rPr>
                <a:t>樹林社大你／妳認識嗎？</a:t>
              </a:r>
              <a:endParaRPr lang="zh-CN" altLang="en-US" b="1" dirty="0">
                <a:solidFill>
                  <a:schemeClr val="accent2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715A8FB-691C-4AE7-9F9E-77A5018D6907}"/>
              </a:ext>
            </a:extLst>
          </p:cNvPr>
          <p:cNvGrpSpPr/>
          <p:nvPr/>
        </p:nvGrpSpPr>
        <p:grpSpPr>
          <a:xfrm>
            <a:off x="2959222" y="2307380"/>
            <a:ext cx="2491837" cy="552258"/>
            <a:chOff x="1850870" y="2184732"/>
            <a:chExt cx="2491837" cy="552258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E78EA1B4-9D18-4A77-843D-E4876A3E1702}"/>
                </a:ext>
              </a:extLst>
            </p:cNvPr>
            <p:cNvGrpSpPr/>
            <p:nvPr/>
          </p:nvGrpSpPr>
          <p:grpSpPr>
            <a:xfrm>
              <a:off x="1850870" y="2184732"/>
              <a:ext cx="1022920" cy="552258"/>
              <a:chOff x="1850870" y="2184732"/>
              <a:chExt cx="1022920" cy="552258"/>
            </a:xfrm>
          </p:grpSpPr>
          <p:sp>
            <p:nvSpPr>
              <p:cNvPr id="27" name="Freeform: Shape 1"/>
              <p:cNvSpPr/>
              <p:nvPr/>
            </p:nvSpPr>
            <p:spPr>
              <a:xfrm>
                <a:off x="2092105" y="2184732"/>
                <a:ext cx="495294" cy="552258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noFill/>
              <a:ln w="222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dirty="0">
                  <a:solidFill>
                    <a:schemeClr val="accent2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D5A1205E-2A8E-47E0-AF3E-7EE841010245}"/>
                  </a:ext>
                </a:extLst>
              </p:cNvPr>
              <p:cNvSpPr/>
              <p:nvPr/>
            </p:nvSpPr>
            <p:spPr>
              <a:xfrm>
                <a:off x="1850870" y="2230028"/>
                <a:ext cx="10229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 smtClean="0">
                    <a:solidFill>
                      <a:schemeClr val="accent2"/>
                    </a:solidFill>
                    <a:latin typeface="字魂35号-经典雅黑" panose="02000000000000000000" pitchFamily="2" charset="-122"/>
                    <a:ea typeface="字魂35号-经典雅黑" panose="02000000000000000000" pitchFamily="2" charset="-122"/>
                    <a:cs typeface="+mn-ea"/>
                    <a:sym typeface="+mn-lt"/>
                  </a:rPr>
                  <a:t>02</a:t>
                </a:r>
                <a:endParaRPr lang="zh-CN" altLang="en-US" b="1" dirty="0">
                  <a:solidFill>
                    <a:schemeClr val="accent2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87CAA090-E8BA-4D19-991B-24F59B7F6256}"/>
                </a:ext>
              </a:extLst>
            </p:cNvPr>
            <p:cNvSpPr/>
            <p:nvPr/>
          </p:nvSpPr>
          <p:spPr>
            <a:xfrm>
              <a:off x="2548162" y="2350374"/>
              <a:ext cx="1794545" cy="320476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en-US" altLang="zh-TW" dirty="0" smtClean="0">
                  <a:solidFill>
                    <a:schemeClr val="accent2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  <a:cs typeface="+mn-ea"/>
                  <a:sym typeface="+mn-lt"/>
                </a:rPr>
                <a:t>110</a:t>
              </a:r>
              <a:r>
                <a:rPr lang="zh-TW" altLang="en-US" b="1" dirty="0" smtClean="0">
                  <a:solidFill>
                    <a:schemeClr val="accent2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  <a:cs typeface="+mn-ea"/>
                  <a:sym typeface="+mn-lt"/>
                </a:rPr>
                <a:t>年春季行事曆</a:t>
              </a:r>
              <a:endParaRPr lang="zh-CN" altLang="en-US" b="1" dirty="0">
                <a:solidFill>
                  <a:schemeClr val="accent2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715A8FB-691C-4AE7-9F9E-77A5018D6907}"/>
              </a:ext>
            </a:extLst>
          </p:cNvPr>
          <p:cNvGrpSpPr/>
          <p:nvPr/>
        </p:nvGrpSpPr>
        <p:grpSpPr>
          <a:xfrm>
            <a:off x="2959222" y="3011682"/>
            <a:ext cx="2491837" cy="552258"/>
            <a:chOff x="1850870" y="2184732"/>
            <a:chExt cx="2491837" cy="552258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E78EA1B4-9D18-4A77-843D-E4876A3E1702}"/>
                </a:ext>
              </a:extLst>
            </p:cNvPr>
            <p:cNvGrpSpPr/>
            <p:nvPr/>
          </p:nvGrpSpPr>
          <p:grpSpPr>
            <a:xfrm>
              <a:off x="1850870" y="2184732"/>
              <a:ext cx="1022920" cy="552258"/>
              <a:chOff x="1850870" y="2184732"/>
              <a:chExt cx="1022920" cy="552258"/>
            </a:xfrm>
          </p:grpSpPr>
          <p:sp>
            <p:nvSpPr>
              <p:cNvPr id="32" name="Freeform: Shape 1"/>
              <p:cNvSpPr/>
              <p:nvPr/>
            </p:nvSpPr>
            <p:spPr>
              <a:xfrm>
                <a:off x="2092105" y="2184732"/>
                <a:ext cx="495294" cy="552258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noFill/>
              <a:ln w="222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dirty="0">
                  <a:solidFill>
                    <a:schemeClr val="accent2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D5A1205E-2A8E-47E0-AF3E-7EE841010245}"/>
                  </a:ext>
                </a:extLst>
              </p:cNvPr>
              <p:cNvSpPr/>
              <p:nvPr/>
            </p:nvSpPr>
            <p:spPr>
              <a:xfrm>
                <a:off x="1850870" y="2230028"/>
                <a:ext cx="10229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 smtClean="0">
                    <a:solidFill>
                      <a:schemeClr val="accent2"/>
                    </a:solidFill>
                    <a:latin typeface="字魂35号-经典雅黑" panose="02000000000000000000" pitchFamily="2" charset="-122"/>
                    <a:ea typeface="字魂35号-经典雅黑" panose="02000000000000000000" pitchFamily="2" charset="-122"/>
                    <a:cs typeface="+mn-ea"/>
                    <a:sym typeface="+mn-lt"/>
                  </a:rPr>
                  <a:t>03</a:t>
                </a:r>
                <a:endParaRPr lang="zh-CN" altLang="en-US" b="1" dirty="0">
                  <a:solidFill>
                    <a:schemeClr val="accent2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1" name="Rectangle 17">
              <a:extLst>
                <a:ext uri="{FF2B5EF4-FFF2-40B4-BE49-F238E27FC236}">
                  <a16:creationId xmlns:a16="http://schemas.microsoft.com/office/drawing/2014/main" id="{87CAA090-E8BA-4D19-991B-24F59B7F6256}"/>
                </a:ext>
              </a:extLst>
            </p:cNvPr>
            <p:cNvSpPr/>
            <p:nvPr/>
          </p:nvSpPr>
          <p:spPr>
            <a:xfrm>
              <a:off x="2548162" y="2350374"/>
              <a:ext cx="1794545" cy="320476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TW" altLang="en-US" b="1" dirty="0">
                  <a:solidFill>
                    <a:schemeClr val="accent2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  <a:cs typeface="+mn-ea"/>
                  <a:sym typeface="+mn-lt"/>
                </a:rPr>
                <a:t>班務宣導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0715A8FB-691C-4AE7-9F9E-77A5018D6907}"/>
              </a:ext>
            </a:extLst>
          </p:cNvPr>
          <p:cNvGrpSpPr/>
          <p:nvPr/>
        </p:nvGrpSpPr>
        <p:grpSpPr>
          <a:xfrm>
            <a:off x="2959222" y="3715983"/>
            <a:ext cx="2491837" cy="552258"/>
            <a:chOff x="1850870" y="2184732"/>
            <a:chExt cx="2491837" cy="552258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E78EA1B4-9D18-4A77-843D-E4876A3E1702}"/>
                </a:ext>
              </a:extLst>
            </p:cNvPr>
            <p:cNvGrpSpPr/>
            <p:nvPr/>
          </p:nvGrpSpPr>
          <p:grpSpPr>
            <a:xfrm>
              <a:off x="1850870" y="2184732"/>
              <a:ext cx="1022920" cy="552258"/>
              <a:chOff x="1850870" y="2184732"/>
              <a:chExt cx="1022920" cy="552258"/>
            </a:xfrm>
          </p:grpSpPr>
          <p:sp>
            <p:nvSpPr>
              <p:cNvPr id="45" name="Freeform: Shape 1"/>
              <p:cNvSpPr/>
              <p:nvPr/>
            </p:nvSpPr>
            <p:spPr>
              <a:xfrm>
                <a:off x="2092105" y="2184732"/>
                <a:ext cx="495294" cy="552258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noFill/>
              <a:ln w="222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dirty="0">
                  <a:solidFill>
                    <a:schemeClr val="accent2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D5A1205E-2A8E-47E0-AF3E-7EE841010245}"/>
                  </a:ext>
                </a:extLst>
              </p:cNvPr>
              <p:cNvSpPr/>
              <p:nvPr/>
            </p:nvSpPr>
            <p:spPr>
              <a:xfrm>
                <a:off x="1850870" y="2230028"/>
                <a:ext cx="10229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 smtClean="0">
                    <a:solidFill>
                      <a:schemeClr val="accent2"/>
                    </a:solidFill>
                    <a:latin typeface="字魂35号-经典雅黑" panose="02000000000000000000" pitchFamily="2" charset="-122"/>
                    <a:ea typeface="字魂35号-经典雅黑" panose="02000000000000000000" pitchFamily="2" charset="-122"/>
                    <a:cs typeface="+mn-ea"/>
                    <a:sym typeface="+mn-lt"/>
                  </a:rPr>
                  <a:t>04</a:t>
                </a:r>
                <a:endParaRPr lang="zh-CN" altLang="en-US" b="1" dirty="0">
                  <a:solidFill>
                    <a:schemeClr val="accent2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3" name="Rectangle 17">
              <a:extLst>
                <a:ext uri="{FF2B5EF4-FFF2-40B4-BE49-F238E27FC236}">
                  <a16:creationId xmlns:a16="http://schemas.microsoft.com/office/drawing/2014/main" id="{87CAA090-E8BA-4D19-991B-24F59B7F6256}"/>
                </a:ext>
              </a:extLst>
            </p:cNvPr>
            <p:cNvSpPr/>
            <p:nvPr/>
          </p:nvSpPr>
          <p:spPr>
            <a:xfrm>
              <a:off x="2548162" y="2350374"/>
              <a:ext cx="1794545" cy="320476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TW" altLang="en-US" b="1" dirty="0">
                  <a:solidFill>
                    <a:schemeClr val="accent2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  <a:cs typeface="+mn-ea"/>
                  <a:sym typeface="+mn-lt"/>
                </a:rPr>
                <a:t>提案討論</a:t>
              </a:r>
              <a:endParaRPr lang="zh-TW" altLang="en-US" b="1" dirty="0">
                <a:solidFill>
                  <a:schemeClr val="accent2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165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7"/>
          <p:cNvCxnSpPr/>
          <p:nvPr/>
        </p:nvCxnSpPr>
        <p:spPr>
          <a:xfrm rot="5400000">
            <a:off x="1808540" y="2816997"/>
            <a:ext cx="2677308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8"/>
          <p:cNvCxnSpPr/>
          <p:nvPr/>
        </p:nvCxnSpPr>
        <p:spPr>
          <a:xfrm rot="5400000">
            <a:off x="4313134" y="2816997"/>
            <a:ext cx="2677308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11 Rectángulo"/>
          <p:cNvSpPr/>
          <p:nvPr/>
        </p:nvSpPr>
        <p:spPr>
          <a:xfrm>
            <a:off x="869378" y="1478346"/>
            <a:ext cx="1975599" cy="787703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38" tIns="34268" rIns="68538" bIns="34268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799" b="1" kern="0" dirty="0" smtClean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　　　垃　圾</a:t>
            </a:r>
            <a:endParaRPr lang="en-US" altLang="zh-CN" sz="1100" kern="0" dirty="0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5" name="组合 20"/>
          <p:cNvGrpSpPr/>
          <p:nvPr/>
        </p:nvGrpSpPr>
        <p:grpSpPr>
          <a:xfrm>
            <a:off x="758683" y="2724082"/>
            <a:ext cx="2196987" cy="954107"/>
            <a:chOff x="503238" y="2548487"/>
            <a:chExt cx="5218788" cy="954271"/>
          </a:xfrm>
        </p:grpSpPr>
        <p:sp>
          <p:nvSpPr>
            <p:cNvPr id="6" name="矩形 5"/>
            <p:cNvSpPr/>
            <p:nvPr/>
          </p:nvSpPr>
          <p:spPr>
            <a:xfrm>
              <a:off x="503238" y="2548487"/>
              <a:ext cx="5218788" cy="954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4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垃圾不落地～</a:t>
              </a:r>
              <a:endParaRPr lang="en-US" altLang="zh-TW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4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教室、廁所、校園內子母垃圾車，皆不開放丟垃圾。</a:t>
              </a:r>
              <a:r>
                <a:rPr lang="zh-TW" altLang="en-US" sz="1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 </a:t>
              </a:r>
              <a:r>
                <a:rPr lang="zh-TW" altLang="en-US" sz="14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（需使用專用</a:t>
              </a:r>
              <a:r>
                <a:rPr lang="zh-TW" altLang="en-US" sz="1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垃圾袋）</a:t>
              </a:r>
              <a:endParaRPr lang="en-US" altLang="zh-TW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03238" y="2905917"/>
              <a:ext cx="2191600" cy="2462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8" name="42 Rectángulo"/>
          <p:cNvSpPr/>
          <p:nvPr/>
        </p:nvSpPr>
        <p:spPr>
          <a:xfrm>
            <a:off x="3393511" y="1478347"/>
            <a:ext cx="1975601" cy="787703"/>
          </a:xfrm>
          <a:prstGeom prst="rect">
            <a:avLst/>
          </a:prstGeom>
          <a:solidFill>
            <a:schemeClr val="accent2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38" tIns="34268" rIns="68538" bIns="34268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799" b="1" kern="0" dirty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　</a:t>
            </a:r>
            <a:r>
              <a:rPr lang="zh-TW" altLang="en-US" sz="1799" b="1" kern="0" dirty="0" smtClean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　　文　具</a:t>
            </a:r>
            <a:endParaRPr lang="en-US" altLang="zh-CN" sz="1100" kern="0" dirty="0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9" name="组合 24"/>
          <p:cNvGrpSpPr/>
          <p:nvPr/>
        </p:nvGrpSpPr>
        <p:grpSpPr>
          <a:xfrm>
            <a:off x="3312683" y="2724082"/>
            <a:ext cx="2056429" cy="1019096"/>
            <a:chOff x="471214" y="2548491"/>
            <a:chExt cx="3440797" cy="621777"/>
          </a:xfrm>
        </p:grpSpPr>
        <p:sp>
          <p:nvSpPr>
            <p:cNvPr id="10" name="矩形 9"/>
            <p:cNvSpPr/>
            <p:nvPr/>
          </p:nvSpPr>
          <p:spPr>
            <a:xfrm>
              <a:off x="471217" y="2548491"/>
              <a:ext cx="3440794" cy="4506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4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教室內文具屬該校師生個人物品，如果有需求，請向辦公室借用。</a:t>
              </a:r>
              <a:endParaRPr lang="en-US" altLang="zh-CN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71214" y="3016217"/>
              <a:ext cx="2191600" cy="154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12" name="51 Rectángulo"/>
          <p:cNvSpPr/>
          <p:nvPr/>
        </p:nvSpPr>
        <p:spPr>
          <a:xfrm>
            <a:off x="5906426" y="1478347"/>
            <a:ext cx="1976922" cy="787702"/>
          </a:xfrm>
          <a:prstGeom prst="rect">
            <a:avLst/>
          </a:prstGeom>
          <a:solidFill>
            <a:schemeClr val="accent3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38" tIns="34268" rIns="68538" bIns="34268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799" b="1" kern="0" dirty="0" smtClean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　　　抽　菸</a:t>
            </a:r>
            <a:endParaRPr lang="en-US" altLang="zh-CN" sz="1100" kern="0" dirty="0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3" name="组合 28"/>
          <p:cNvGrpSpPr/>
          <p:nvPr/>
        </p:nvGrpSpPr>
        <p:grpSpPr>
          <a:xfrm>
            <a:off x="5817279" y="2724086"/>
            <a:ext cx="2339102" cy="738664"/>
            <a:chOff x="302187" y="2540109"/>
            <a:chExt cx="3871066" cy="738792"/>
          </a:xfrm>
        </p:grpSpPr>
        <p:sp>
          <p:nvSpPr>
            <p:cNvPr id="14" name="矩形 13"/>
            <p:cNvSpPr/>
            <p:nvPr/>
          </p:nvSpPr>
          <p:spPr>
            <a:xfrm>
              <a:off x="302187" y="2540109"/>
              <a:ext cx="3871066" cy="738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4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校園內～全面禁菸，多處死角有攝影機，若被</a:t>
              </a:r>
              <a:r>
                <a:rPr lang="zh-TW" altLang="en-US" sz="1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抓到，最高可處新台幣一萬元</a:t>
              </a:r>
              <a:r>
                <a:rPr lang="zh-TW" altLang="en-US" sz="14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罰鍰。</a:t>
              </a:r>
              <a:endParaRPr lang="en-US" altLang="zh-CN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67746" y="2905917"/>
              <a:ext cx="2191599" cy="246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952210" y="943227"/>
            <a:ext cx="2031325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en-US" sz="1799" b="1" kern="0" dirty="0"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教室環境</a:t>
            </a:r>
            <a:r>
              <a:rPr lang="zh-TW" altLang="en-US" sz="1799" b="1" kern="0" dirty="0" smtClean="0"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使用說明</a:t>
            </a:r>
            <a:endParaRPr lang="zh-TW" altLang="en-US" dirty="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50"/>
          <a:stretch/>
        </p:blipFill>
        <p:spPr>
          <a:xfrm>
            <a:off x="2982996" y="943227"/>
            <a:ext cx="1360404" cy="167640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461189" y="1127829"/>
            <a:ext cx="1367237" cy="1215322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66" y="1364527"/>
            <a:ext cx="978624" cy="97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0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7"/>
          <p:cNvCxnSpPr/>
          <p:nvPr/>
        </p:nvCxnSpPr>
        <p:spPr>
          <a:xfrm rot="5400000">
            <a:off x="1808540" y="2816997"/>
            <a:ext cx="2677308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8"/>
          <p:cNvCxnSpPr/>
          <p:nvPr/>
        </p:nvCxnSpPr>
        <p:spPr>
          <a:xfrm rot="5400000">
            <a:off x="4313134" y="2816997"/>
            <a:ext cx="2677308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11 Rectángulo"/>
          <p:cNvSpPr/>
          <p:nvPr/>
        </p:nvSpPr>
        <p:spPr>
          <a:xfrm>
            <a:off x="869378" y="1478346"/>
            <a:ext cx="1975599" cy="787703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38" tIns="34268" rIns="68538" bIns="34268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799" b="1" kern="0" dirty="0" smtClean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　　　電　源</a:t>
            </a:r>
            <a:endParaRPr lang="en-US" altLang="zh-CN" sz="1100" kern="0" dirty="0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5" name="组合 20"/>
          <p:cNvGrpSpPr/>
          <p:nvPr/>
        </p:nvGrpSpPr>
        <p:grpSpPr>
          <a:xfrm>
            <a:off x="758683" y="2724082"/>
            <a:ext cx="2196987" cy="954107"/>
            <a:chOff x="503238" y="2548487"/>
            <a:chExt cx="5218788" cy="954271"/>
          </a:xfrm>
        </p:grpSpPr>
        <p:sp>
          <p:nvSpPr>
            <p:cNvPr id="6" name="矩形 5"/>
            <p:cNvSpPr/>
            <p:nvPr/>
          </p:nvSpPr>
          <p:spPr>
            <a:xfrm>
              <a:off x="503238" y="2548487"/>
              <a:ext cx="5218788" cy="954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4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教室內所有電源請關閉，若冷氣未關，校方會收取罰金～離開時，請再三確認。</a:t>
              </a:r>
              <a:endParaRPr lang="en-US" altLang="zh-CN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03238" y="2905917"/>
              <a:ext cx="2191600" cy="2462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8" name="42 Rectángulo"/>
          <p:cNvSpPr/>
          <p:nvPr/>
        </p:nvSpPr>
        <p:spPr>
          <a:xfrm>
            <a:off x="3393511" y="1478347"/>
            <a:ext cx="1975601" cy="787703"/>
          </a:xfrm>
          <a:prstGeom prst="rect">
            <a:avLst/>
          </a:prstGeom>
          <a:solidFill>
            <a:schemeClr val="accent2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38" tIns="34268" rIns="68538" bIns="34268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799" b="1" kern="0" dirty="0" smtClean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　　　教室門</a:t>
            </a:r>
            <a:endParaRPr lang="en-US" altLang="zh-CN" sz="1100" kern="0" dirty="0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2" name="51 Rectángulo"/>
          <p:cNvSpPr/>
          <p:nvPr/>
        </p:nvSpPr>
        <p:spPr>
          <a:xfrm>
            <a:off x="5906426" y="1478347"/>
            <a:ext cx="1976922" cy="787702"/>
          </a:xfrm>
          <a:prstGeom prst="rect">
            <a:avLst/>
          </a:prstGeom>
          <a:solidFill>
            <a:schemeClr val="accent3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38" tIns="34268" rIns="68538" bIns="34268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799" b="1" kern="0" dirty="0" smtClean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　　　窗　戶</a:t>
            </a:r>
            <a:endParaRPr lang="en-US" altLang="zh-CN" sz="1100" kern="0" dirty="0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3" name="组合 28"/>
          <p:cNvGrpSpPr/>
          <p:nvPr/>
        </p:nvGrpSpPr>
        <p:grpSpPr>
          <a:xfrm>
            <a:off x="5817278" y="2724085"/>
            <a:ext cx="2564721" cy="738664"/>
            <a:chOff x="302187" y="2540108"/>
            <a:chExt cx="3871066" cy="738792"/>
          </a:xfrm>
        </p:grpSpPr>
        <p:sp>
          <p:nvSpPr>
            <p:cNvPr id="14" name="矩形 13"/>
            <p:cNvSpPr/>
            <p:nvPr/>
          </p:nvSpPr>
          <p:spPr>
            <a:xfrm>
              <a:off x="302187" y="2540108"/>
              <a:ext cx="3871066" cy="738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4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下排窗戶請上鎖。</a:t>
              </a:r>
              <a:endParaRPr lang="en-US" altLang="zh-TW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4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上</a:t>
              </a:r>
              <a:r>
                <a:rPr lang="zh-TW" altLang="en-US" sz="1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排</a:t>
              </a:r>
              <a:r>
                <a:rPr lang="zh-TW" altLang="en-US" sz="14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窗戶（氣</a:t>
              </a:r>
              <a:r>
                <a:rPr lang="zh-TW" altLang="en-US" sz="1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窗</a:t>
              </a:r>
              <a:r>
                <a:rPr lang="zh-TW" altLang="en-US" sz="14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）若</a:t>
              </a:r>
              <a:r>
                <a:rPr lang="zh-TW" altLang="en-US" sz="1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有打開，</a:t>
              </a:r>
              <a:endParaRPr lang="en-US" altLang="zh-TW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4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不用關閉。</a:t>
              </a:r>
              <a:endParaRPr lang="en-US" altLang="zh-CN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67746" y="2905917"/>
              <a:ext cx="2191599" cy="246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952210" y="943227"/>
            <a:ext cx="2031325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799" b="1" kern="0" dirty="0"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教室環境</a:t>
            </a:r>
            <a:r>
              <a:rPr lang="zh-TW" altLang="en-US" sz="1799" b="1" kern="0" dirty="0" smtClean="0"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使用說明</a:t>
            </a:r>
            <a:endParaRPr lang="zh-TW" altLang="en-US" dirty="0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6" y="1310510"/>
            <a:ext cx="1420424" cy="1420424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9"/>
          <a:stretch/>
        </p:blipFill>
        <p:spPr>
          <a:xfrm>
            <a:off x="5486400" y="1205179"/>
            <a:ext cx="1627438" cy="1366571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530" y="1081622"/>
            <a:ext cx="1581150" cy="1581150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6" r="16719"/>
          <a:stretch/>
        </p:blipFill>
        <p:spPr>
          <a:xfrm rot="5400000">
            <a:off x="4029046" y="3088564"/>
            <a:ext cx="1287994" cy="1574439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4557377" y="3917318"/>
            <a:ext cx="614888" cy="58453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3465086" y="2730934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離開前，教室內前後門</a:t>
            </a:r>
            <a:endParaRPr lang="en-US" altLang="zh-TW" sz="14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請務必上鎖。</a:t>
            </a:r>
            <a:endParaRPr lang="en-US" altLang="zh-TW" sz="14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323867" y="456461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不要</a:t>
            </a:r>
            <a:r>
              <a:rPr lang="zh-TW" altLang="en-US" dirty="0"/>
              <a:t>反鎖</a:t>
            </a:r>
          </a:p>
        </p:txBody>
      </p:sp>
    </p:spTree>
    <p:extLst>
      <p:ext uri="{BB962C8B-B14F-4D97-AF65-F5344CB8AC3E}">
        <p14:creationId xmlns:p14="http://schemas.microsoft.com/office/powerpoint/2010/main" val="260660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26" grpId="0" animBg="1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7"/>
          <p:cNvCxnSpPr/>
          <p:nvPr/>
        </p:nvCxnSpPr>
        <p:spPr>
          <a:xfrm rot="5400000">
            <a:off x="1808540" y="2816997"/>
            <a:ext cx="2677308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8"/>
          <p:cNvCxnSpPr/>
          <p:nvPr/>
        </p:nvCxnSpPr>
        <p:spPr>
          <a:xfrm rot="5400000">
            <a:off x="4313134" y="2816997"/>
            <a:ext cx="2677308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11 Rectángulo"/>
          <p:cNvSpPr/>
          <p:nvPr/>
        </p:nvSpPr>
        <p:spPr>
          <a:xfrm>
            <a:off x="869378" y="1478346"/>
            <a:ext cx="1975599" cy="787703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38" tIns="34268" rIns="68538" bIns="34268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799" b="1" kern="0" dirty="0" smtClean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　　　口　罩</a:t>
            </a:r>
            <a:endParaRPr lang="en-US" altLang="zh-CN" sz="1100" kern="0" dirty="0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5" name="组合 20"/>
          <p:cNvGrpSpPr/>
          <p:nvPr/>
        </p:nvGrpSpPr>
        <p:grpSpPr>
          <a:xfrm>
            <a:off x="758683" y="2724082"/>
            <a:ext cx="2553999" cy="954107"/>
            <a:chOff x="503238" y="2548487"/>
            <a:chExt cx="5218788" cy="954271"/>
          </a:xfrm>
        </p:grpSpPr>
        <p:sp>
          <p:nvSpPr>
            <p:cNvPr id="6" name="矩形 5"/>
            <p:cNvSpPr/>
            <p:nvPr/>
          </p:nvSpPr>
          <p:spPr>
            <a:xfrm>
              <a:off x="503238" y="2548487"/>
              <a:ext cx="5218788" cy="954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400" b="1" cap="all" dirty="0">
                  <a:solidFill>
                    <a:schemeClr val="accent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進出校門</a:t>
              </a:r>
              <a:r>
                <a:rPr lang="zh-TW" altLang="en-US" sz="1400" b="1" cap="all" dirty="0">
                  <a:solidFill>
                    <a:schemeClr val="accent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戴</a:t>
              </a:r>
              <a:r>
                <a:rPr lang="zh-TW" altLang="en-US" sz="1400" b="1" cap="all" dirty="0" smtClean="0">
                  <a:solidFill>
                    <a:schemeClr val="accent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口罩</a:t>
              </a:r>
              <a:endParaRPr lang="en-US" altLang="zh-TW" sz="1400" b="1" cap="all" dirty="0" smtClean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endParaRPr lang="en-US" altLang="zh-TW" sz="1400" b="1" cap="all" dirty="0" smtClean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zh-TW" altLang="en-US" sz="1400" b="1" cap="all" dirty="0">
                  <a:solidFill>
                    <a:schemeClr val="accent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室內超過</a:t>
              </a:r>
              <a:r>
                <a:rPr lang="en-US" altLang="zh-TW" sz="1400" b="1" cap="all" dirty="0">
                  <a:solidFill>
                    <a:schemeClr val="accent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1.5m</a:t>
              </a:r>
              <a:r>
                <a:rPr lang="zh-TW" altLang="en-US" sz="1400" b="1" cap="all" dirty="0">
                  <a:solidFill>
                    <a:schemeClr val="accent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可不戴</a:t>
              </a:r>
              <a:r>
                <a:rPr lang="zh-TW" altLang="en-US" sz="1400" b="1" cap="all" dirty="0">
                  <a:solidFill>
                    <a:schemeClr val="accent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口罩</a:t>
              </a:r>
            </a:p>
            <a:p>
              <a:endParaRPr lang="zh-TW" altLang="en-US" sz="1400" b="1" cap="all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03238" y="2905917"/>
              <a:ext cx="2191600" cy="2462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8" name="42 Rectángulo"/>
          <p:cNvSpPr/>
          <p:nvPr/>
        </p:nvSpPr>
        <p:spPr>
          <a:xfrm>
            <a:off x="3393511" y="1478347"/>
            <a:ext cx="1975601" cy="787703"/>
          </a:xfrm>
          <a:prstGeom prst="rect">
            <a:avLst/>
          </a:prstGeom>
          <a:solidFill>
            <a:schemeClr val="accent2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38" tIns="34268" rIns="68538" bIns="34268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799" b="1" kern="0" dirty="0" smtClean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　　　溫　度</a:t>
            </a:r>
            <a:endParaRPr lang="en-US" altLang="zh-CN" sz="1100" kern="0" dirty="0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9" name="组合 24"/>
          <p:cNvGrpSpPr/>
          <p:nvPr/>
        </p:nvGrpSpPr>
        <p:grpSpPr>
          <a:xfrm>
            <a:off x="3312683" y="2724082"/>
            <a:ext cx="2339105" cy="1019096"/>
            <a:chOff x="471214" y="2548491"/>
            <a:chExt cx="3577192" cy="621777"/>
          </a:xfrm>
        </p:grpSpPr>
        <p:sp>
          <p:nvSpPr>
            <p:cNvPr id="10" name="矩形 9"/>
            <p:cNvSpPr/>
            <p:nvPr/>
          </p:nvSpPr>
          <p:spPr>
            <a:xfrm>
              <a:off x="471217" y="2548491"/>
              <a:ext cx="3577189" cy="187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400" b="1" cap="all" dirty="0">
                  <a:solidFill>
                    <a:schemeClr val="accent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額</a:t>
              </a:r>
              <a:r>
                <a:rPr lang="zh-TW" altLang="en-US" sz="1400" b="1" cap="all" dirty="0" smtClean="0">
                  <a:solidFill>
                    <a:schemeClr val="accent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溫 </a:t>
              </a:r>
              <a:r>
                <a:rPr lang="zh-TW" altLang="en-US" sz="1400" b="1" cap="all" dirty="0" smtClean="0">
                  <a:solidFill>
                    <a:schemeClr val="accent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超過</a:t>
              </a:r>
              <a:r>
                <a:rPr lang="en-US" altLang="zh-TW" sz="1400" b="1" cap="all" dirty="0" smtClean="0">
                  <a:solidFill>
                    <a:schemeClr val="accent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37</a:t>
              </a:r>
              <a:r>
                <a:rPr lang="zh-TW" altLang="en-US" sz="1400" b="1" cap="all" dirty="0" smtClean="0">
                  <a:solidFill>
                    <a:schemeClr val="accent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度 </a:t>
              </a:r>
              <a:r>
                <a:rPr lang="zh-TW" altLang="en-US" sz="1400" b="1" cap="all" dirty="0" smtClean="0">
                  <a:solidFill>
                    <a:schemeClr val="accent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不到校</a:t>
              </a:r>
              <a:endParaRPr lang="zh-TW" altLang="en-US" sz="1400" b="1" cap="all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71214" y="3016217"/>
              <a:ext cx="2191600" cy="154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12" name="51 Rectángulo"/>
          <p:cNvSpPr/>
          <p:nvPr/>
        </p:nvSpPr>
        <p:spPr>
          <a:xfrm>
            <a:off x="5906426" y="1478347"/>
            <a:ext cx="1976922" cy="787702"/>
          </a:xfrm>
          <a:prstGeom prst="rect">
            <a:avLst/>
          </a:prstGeom>
          <a:solidFill>
            <a:schemeClr val="accent3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38" tIns="34268" rIns="68538" bIns="34268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799" b="1" kern="0" dirty="0" smtClean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　　　距　離</a:t>
            </a:r>
            <a:endParaRPr lang="en-US" altLang="zh-CN" sz="1100" kern="0" dirty="0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3" name="组合 28"/>
          <p:cNvGrpSpPr/>
          <p:nvPr/>
        </p:nvGrpSpPr>
        <p:grpSpPr>
          <a:xfrm>
            <a:off x="5817279" y="2724087"/>
            <a:ext cx="2339102" cy="954107"/>
            <a:chOff x="302187" y="2540109"/>
            <a:chExt cx="3871066" cy="954272"/>
          </a:xfrm>
        </p:grpSpPr>
        <p:sp>
          <p:nvSpPr>
            <p:cNvPr id="14" name="矩形 13"/>
            <p:cNvSpPr/>
            <p:nvPr/>
          </p:nvSpPr>
          <p:spPr>
            <a:xfrm>
              <a:off x="302187" y="2540109"/>
              <a:ext cx="3871066" cy="954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400" b="1" cap="all" dirty="0" smtClean="0">
                  <a:solidFill>
                    <a:schemeClr val="accent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盡量保持安全距離</a:t>
              </a:r>
              <a:endParaRPr lang="en-US" altLang="zh-TW" sz="1400" b="1" cap="all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endParaRPr lang="en-US" altLang="zh-TW" sz="1400" b="1" cap="all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zh-TW" altLang="en-US" sz="1400" b="1" cap="all" dirty="0" smtClean="0">
                  <a:solidFill>
                    <a:schemeClr val="accent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冷氣</a:t>
              </a:r>
              <a:r>
                <a:rPr lang="zh-TW" altLang="en-US" sz="1400" b="1" cap="all" dirty="0">
                  <a:solidFill>
                    <a:schemeClr val="accent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教室</a:t>
              </a:r>
              <a:r>
                <a:rPr lang="zh-TW" altLang="en-US" sz="1400" b="1" cap="all" dirty="0">
                  <a:solidFill>
                    <a:schemeClr val="accent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需開窗</a:t>
              </a:r>
              <a:r>
                <a:rPr lang="zh-TW" altLang="en-US" sz="1400" b="1" cap="all" dirty="0" smtClean="0">
                  <a:solidFill>
                    <a:schemeClr val="accent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，</a:t>
              </a:r>
              <a:endParaRPr lang="en-US" altLang="zh-TW" sz="1400" b="1" cap="all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zh-TW" altLang="en-US" sz="1400" b="1" cap="all" dirty="0" smtClean="0">
                  <a:solidFill>
                    <a:schemeClr val="accent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至少</a:t>
              </a:r>
              <a:r>
                <a:rPr lang="zh-TW" altLang="en-US" sz="1400" b="1" cap="all" dirty="0">
                  <a:solidFill>
                    <a:schemeClr val="accent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開起</a:t>
              </a:r>
              <a:r>
                <a:rPr lang="en-US" altLang="zh-TW" sz="1400" b="1" cap="all" dirty="0">
                  <a:solidFill>
                    <a:schemeClr val="accent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15</a:t>
              </a:r>
              <a:r>
                <a:rPr lang="zh-TW" altLang="en-US" sz="1400" b="1" cap="all" dirty="0">
                  <a:solidFill>
                    <a:schemeClr val="accent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公分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467746" y="2905917"/>
              <a:ext cx="2191599" cy="246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952210" y="943227"/>
            <a:ext cx="4799712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799" b="1" kern="0" dirty="0" smtClean="0"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防疫你我有責～</a:t>
            </a:r>
            <a:r>
              <a:rPr lang="zh-TW" altLang="en-US" sz="1600" b="1" cap="all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開學第一堂課進行</a:t>
            </a:r>
            <a:r>
              <a:rPr lang="en-US" altLang="zh-TW" sz="1600" b="1" cap="all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TW" altLang="en-US" sz="1600" b="1" cap="all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分鐘</a:t>
            </a:r>
            <a:r>
              <a:rPr lang="zh-TW" altLang="en-US" sz="1600" b="1" cap="all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防疫</a:t>
            </a:r>
            <a:r>
              <a:rPr lang="zh-TW" altLang="en-US" sz="1600" b="1" cap="all" dirty="0" smtClean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宣導</a:t>
            </a:r>
            <a:endParaRPr lang="zh-TW" altLang="en-US" sz="1600" b="1" cap="all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0614">
            <a:off x="3338412" y="1275727"/>
            <a:ext cx="832734" cy="1328637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14" y="1228345"/>
            <a:ext cx="1715215" cy="1260261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472" y="1175742"/>
            <a:ext cx="1365468" cy="136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0063" y="-17909"/>
            <a:ext cx="3011049" cy="4589909"/>
            <a:chOff x="-10063" y="-17909"/>
            <a:chExt cx="3011049" cy="4589909"/>
          </a:xfrm>
        </p:grpSpPr>
        <p:sp>
          <p:nvSpPr>
            <p:cNvPr id="35" name="任意多边形 34"/>
            <p:cNvSpPr>
              <a:spLocks/>
            </p:cNvSpPr>
            <p:nvPr/>
          </p:nvSpPr>
          <p:spPr bwMode="auto">
            <a:xfrm flipH="1">
              <a:off x="0" y="-17909"/>
              <a:ext cx="3000986" cy="4589909"/>
            </a:xfrm>
            <a:custGeom>
              <a:avLst/>
              <a:gdLst>
                <a:gd name="connsiteX0" fmla="*/ 1615198 w 3583538"/>
                <a:gd name="connsiteY0" fmla="*/ 0 h 4574029"/>
                <a:gd name="connsiteX1" fmla="*/ 3429173 w 3583538"/>
                <a:gd name="connsiteY1" fmla="*/ 0 h 4574029"/>
                <a:gd name="connsiteX2" fmla="*/ 3583538 w 3583538"/>
                <a:gd name="connsiteY2" fmla="*/ 0 h 4574029"/>
                <a:gd name="connsiteX3" fmla="*/ 3583538 w 3583538"/>
                <a:gd name="connsiteY3" fmla="*/ 4574029 h 4574029"/>
                <a:gd name="connsiteX4" fmla="*/ 3577975 w 3583538"/>
                <a:gd name="connsiteY4" fmla="*/ 4569131 h 4574029"/>
                <a:gd name="connsiteX5" fmla="*/ 0 w 3583538"/>
                <a:gd name="connsiteY5" fmla="*/ 1418728 h 4574029"/>
                <a:gd name="connsiteX6" fmla="*/ 1615198 w 3583538"/>
                <a:gd name="connsiteY6" fmla="*/ 0 h 457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3538" h="4574029">
                  <a:moveTo>
                    <a:pt x="1615198" y="0"/>
                  </a:moveTo>
                  <a:cubicBezTo>
                    <a:pt x="1615198" y="0"/>
                    <a:pt x="1615198" y="0"/>
                    <a:pt x="3429173" y="0"/>
                  </a:cubicBezTo>
                  <a:lnTo>
                    <a:pt x="3583538" y="0"/>
                  </a:lnTo>
                  <a:lnTo>
                    <a:pt x="3583538" y="4574029"/>
                  </a:lnTo>
                  <a:lnTo>
                    <a:pt x="3577975" y="4569131"/>
                  </a:lnTo>
                  <a:cubicBezTo>
                    <a:pt x="3157542" y="4198940"/>
                    <a:pt x="2196551" y="3352788"/>
                    <a:pt x="0" y="1418728"/>
                  </a:cubicBezTo>
                  <a:cubicBezTo>
                    <a:pt x="0" y="1418728"/>
                    <a:pt x="0" y="1418728"/>
                    <a:pt x="1615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7" name="任意多边形 16"/>
            <p:cNvSpPr>
              <a:spLocks/>
            </p:cNvSpPr>
            <p:nvPr/>
          </p:nvSpPr>
          <p:spPr bwMode="auto">
            <a:xfrm flipH="1">
              <a:off x="-10063" y="-8284"/>
              <a:ext cx="2736909" cy="4576541"/>
            </a:xfrm>
            <a:custGeom>
              <a:avLst/>
              <a:gdLst>
                <a:gd name="connsiteX0" fmla="*/ 1615198 w 3583538"/>
                <a:gd name="connsiteY0" fmla="*/ 0 h 4574029"/>
                <a:gd name="connsiteX1" fmla="*/ 3429173 w 3583538"/>
                <a:gd name="connsiteY1" fmla="*/ 0 h 4574029"/>
                <a:gd name="connsiteX2" fmla="*/ 3583538 w 3583538"/>
                <a:gd name="connsiteY2" fmla="*/ 0 h 4574029"/>
                <a:gd name="connsiteX3" fmla="*/ 3583538 w 3583538"/>
                <a:gd name="connsiteY3" fmla="*/ 4574029 h 4574029"/>
                <a:gd name="connsiteX4" fmla="*/ 3577975 w 3583538"/>
                <a:gd name="connsiteY4" fmla="*/ 4569131 h 4574029"/>
                <a:gd name="connsiteX5" fmla="*/ 0 w 3583538"/>
                <a:gd name="connsiteY5" fmla="*/ 1418728 h 4574029"/>
                <a:gd name="connsiteX6" fmla="*/ 1615198 w 3583538"/>
                <a:gd name="connsiteY6" fmla="*/ 0 h 457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3538" h="4574029">
                  <a:moveTo>
                    <a:pt x="1615198" y="0"/>
                  </a:moveTo>
                  <a:cubicBezTo>
                    <a:pt x="1615198" y="0"/>
                    <a:pt x="1615198" y="0"/>
                    <a:pt x="3429173" y="0"/>
                  </a:cubicBezTo>
                  <a:lnTo>
                    <a:pt x="3583538" y="0"/>
                  </a:lnTo>
                  <a:lnTo>
                    <a:pt x="3583538" y="4574029"/>
                  </a:lnTo>
                  <a:lnTo>
                    <a:pt x="3577975" y="4569131"/>
                  </a:lnTo>
                  <a:cubicBezTo>
                    <a:pt x="3157542" y="4198940"/>
                    <a:pt x="2196551" y="3352788"/>
                    <a:pt x="0" y="1418728"/>
                  </a:cubicBezTo>
                  <a:cubicBezTo>
                    <a:pt x="0" y="1418728"/>
                    <a:pt x="0" y="1418728"/>
                    <a:pt x="1615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23" name="任意多边形 22"/>
          <p:cNvSpPr>
            <a:spLocks/>
          </p:cNvSpPr>
          <p:nvPr/>
        </p:nvSpPr>
        <p:spPr bwMode="auto">
          <a:xfrm flipH="1">
            <a:off x="-17382" y="2364423"/>
            <a:ext cx="1814585" cy="2568862"/>
          </a:xfrm>
          <a:custGeom>
            <a:avLst/>
            <a:gdLst>
              <a:gd name="connsiteX0" fmla="*/ 1252208 w 1252208"/>
              <a:gd name="connsiteY0" fmla="*/ 0 h 1683045"/>
              <a:gd name="connsiteX1" fmla="*/ 1252208 w 1252208"/>
              <a:gd name="connsiteY1" fmla="*/ 1158717 h 1683045"/>
              <a:gd name="connsiteX2" fmla="*/ 655199 w 1252208"/>
              <a:gd name="connsiteY2" fmla="*/ 1683045 h 1683045"/>
              <a:gd name="connsiteX3" fmla="*/ 0 w 1252208"/>
              <a:gd name="connsiteY3" fmla="*/ 1106757 h 168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208" h="1683045">
                <a:moveTo>
                  <a:pt x="1252208" y="0"/>
                </a:moveTo>
                <a:lnTo>
                  <a:pt x="1252208" y="1158717"/>
                </a:lnTo>
                <a:lnTo>
                  <a:pt x="655199" y="1683045"/>
                </a:lnTo>
                <a:lnTo>
                  <a:pt x="0" y="11067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8BEAD35-CCF1-4AE9-A8F7-A17F28D16F3A}"/>
              </a:ext>
            </a:extLst>
          </p:cNvPr>
          <p:cNvSpPr/>
          <p:nvPr/>
        </p:nvSpPr>
        <p:spPr>
          <a:xfrm>
            <a:off x="304800" y="1123950"/>
            <a:ext cx="1774584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accent2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04</a:t>
            </a:r>
            <a:endParaRPr lang="zh-CN" altLang="en-US" sz="4400" b="1" dirty="0">
              <a:solidFill>
                <a:schemeClr val="accent2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52" name="TextBox 48">
            <a:extLst>
              <a:ext uri="{FF2B5EF4-FFF2-40B4-BE49-F238E27FC236}">
                <a16:creationId xmlns:a16="http://schemas.microsoft.com/office/drawing/2014/main" id="{8E07D5A0-CBF7-4A45-9B14-8634EFC8BE0B}"/>
              </a:ext>
            </a:extLst>
          </p:cNvPr>
          <p:cNvSpPr txBox="1"/>
          <p:nvPr/>
        </p:nvSpPr>
        <p:spPr>
          <a:xfrm>
            <a:off x="2815722" y="2052663"/>
            <a:ext cx="564247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5400" b="1" dirty="0">
                <a:solidFill>
                  <a:schemeClr val="accent2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提案討論</a:t>
            </a:r>
            <a:endParaRPr lang="zh-TW" altLang="en-US" sz="5400" b="1" dirty="0">
              <a:solidFill>
                <a:schemeClr val="accent2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381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3" grpId="0"/>
      <p:bldP spid="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7"/>
          <p:cNvGrpSpPr/>
          <p:nvPr/>
        </p:nvGrpSpPr>
        <p:grpSpPr>
          <a:xfrm>
            <a:off x="2667000" y="971550"/>
            <a:ext cx="3581400" cy="457202"/>
            <a:chOff x="1709529" y="437706"/>
            <a:chExt cx="3581400" cy="457202"/>
          </a:xfrm>
        </p:grpSpPr>
        <p:grpSp>
          <p:nvGrpSpPr>
            <p:cNvPr id="13" name="组合 28"/>
            <p:cNvGrpSpPr/>
            <p:nvPr/>
          </p:nvGrpSpPr>
          <p:grpSpPr>
            <a:xfrm>
              <a:off x="1709529" y="437706"/>
              <a:ext cx="457202" cy="457202"/>
              <a:chOff x="1642000" y="3516998"/>
              <a:chExt cx="1258170" cy="1258170"/>
            </a:xfrm>
          </p:grpSpPr>
          <p:sp>
            <p:nvSpPr>
              <p:cNvPr id="15" name="椭圆 30"/>
              <p:cNvSpPr/>
              <p:nvPr/>
            </p:nvSpPr>
            <p:spPr>
              <a:xfrm>
                <a:off x="1642000" y="3516998"/>
                <a:ext cx="1258170" cy="1258170"/>
              </a:xfrm>
              <a:prstGeom prst="ellipse">
                <a:avLst/>
              </a:prstGeom>
              <a:solidFill>
                <a:schemeClr val="accent2"/>
              </a:solidFill>
              <a:ln w="15875" cap="flat" cmpd="sng" algn="ctr">
                <a:noFill/>
                <a:prstDash val="solid"/>
              </a:ln>
              <a:effectLst>
                <a:outerShdw blurRad="190500" dist="1016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endParaRPr>
              </a:p>
            </p:txBody>
          </p:sp>
          <p:sp>
            <p:nvSpPr>
              <p:cNvPr id="17" name="椭圆 31"/>
              <p:cNvSpPr/>
              <p:nvPr/>
            </p:nvSpPr>
            <p:spPr>
              <a:xfrm>
                <a:off x="1785510" y="3660508"/>
                <a:ext cx="971150" cy="971150"/>
              </a:xfrm>
              <a:prstGeom prst="ellipse">
                <a:avLst/>
              </a:prstGeom>
              <a:solidFill>
                <a:schemeClr val="bg1"/>
              </a:solidFill>
              <a:ln w="15875" cap="flat" cmpd="sng" algn="ctr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innerShdw blurRad="76200" dist="50800" dir="13500000">
                  <a:prstClr val="black">
                    <a:alpha val="40000"/>
                  </a:prstClr>
                </a:inn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14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5号-经典雅黑" panose="02000000000000000000" pitchFamily="2" charset="-122"/>
                    <a:ea typeface="字魂35号-经典雅黑" panose="02000000000000000000" pitchFamily="2" charset="-122"/>
                  </a:rPr>
                  <a:t>1</a:t>
                </a:r>
                <a:endParaRPr lang="zh-CN" altLang="en-US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endParaRPr>
              </a:p>
            </p:txBody>
          </p:sp>
        </p:grpSp>
        <p:sp>
          <p:nvSpPr>
            <p:cNvPr id="14" name="圆角矩形 29"/>
            <p:cNvSpPr/>
            <p:nvPr/>
          </p:nvSpPr>
          <p:spPr>
            <a:xfrm>
              <a:off x="2256183" y="502118"/>
              <a:ext cx="3034746" cy="328378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未來開會模式提起討論。</a:t>
              </a:r>
              <a:endPara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grpSp>
        <p:nvGrpSpPr>
          <p:cNvPr id="18" name="组合 32"/>
          <p:cNvGrpSpPr/>
          <p:nvPr/>
        </p:nvGrpSpPr>
        <p:grpSpPr>
          <a:xfrm>
            <a:off x="2667000" y="1581152"/>
            <a:ext cx="3581400" cy="457202"/>
            <a:chOff x="1709529" y="437706"/>
            <a:chExt cx="3581400" cy="457202"/>
          </a:xfrm>
        </p:grpSpPr>
        <p:grpSp>
          <p:nvGrpSpPr>
            <p:cNvPr id="19" name="组合 33"/>
            <p:cNvGrpSpPr/>
            <p:nvPr/>
          </p:nvGrpSpPr>
          <p:grpSpPr>
            <a:xfrm>
              <a:off x="1709529" y="437706"/>
              <a:ext cx="457202" cy="457202"/>
              <a:chOff x="1642000" y="3516998"/>
              <a:chExt cx="1258170" cy="1258170"/>
            </a:xfrm>
          </p:grpSpPr>
          <p:sp>
            <p:nvSpPr>
              <p:cNvPr id="21" name="椭圆 35"/>
              <p:cNvSpPr/>
              <p:nvPr/>
            </p:nvSpPr>
            <p:spPr>
              <a:xfrm>
                <a:off x="1642000" y="3516998"/>
                <a:ext cx="1258170" cy="1258170"/>
              </a:xfrm>
              <a:prstGeom prst="ellipse">
                <a:avLst/>
              </a:prstGeom>
              <a:solidFill>
                <a:schemeClr val="accent2"/>
              </a:solidFill>
              <a:ln w="15875" cap="flat" cmpd="sng" algn="ctr">
                <a:noFill/>
                <a:prstDash val="solid"/>
              </a:ln>
              <a:effectLst>
                <a:outerShdw blurRad="190500" dist="1016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endParaRPr>
              </a:p>
            </p:txBody>
          </p:sp>
          <p:sp>
            <p:nvSpPr>
              <p:cNvPr id="22" name="椭圆 36"/>
              <p:cNvSpPr/>
              <p:nvPr/>
            </p:nvSpPr>
            <p:spPr>
              <a:xfrm>
                <a:off x="1785510" y="3660508"/>
                <a:ext cx="971150" cy="971150"/>
              </a:xfrm>
              <a:prstGeom prst="ellipse">
                <a:avLst/>
              </a:prstGeom>
              <a:solidFill>
                <a:schemeClr val="bg1"/>
              </a:solidFill>
              <a:ln w="15875" cap="flat" cmpd="sng" algn="ctr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innerShdw blurRad="76200" dist="50800" dir="13500000">
                  <a:prstClr val="black">
                    <a:alpha val="40000"/>
                  </a:prstClr>
                </a:inn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14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5号-经典雅黑" panose="02000000000000000000" pitchFamily="2" charset="-122"/>
                    <a:ea typeface="字魂35号-经典雅黑" panose="02000000000000000000" pitchFamily="2" charset="-122"/>
                  </a:rPr>
                  <a:t>2</a:t>
                </a:r>
                <a:endParaRPr lang="zh-CN" altLang="en-US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endParaRPr>
              </a:p>
            </p:txBody>
          </p:sp>
        </p:grpSp>
        <p:sp>
          <p:nvSpPr>
            <p:cNvPr id="20" name="圆角矩形 34"/>
            <p:cNvSpPr/>
            <p:nvPr/>
          </p:nvSpPr>
          <p:spPr>
            <a:xfrm>
              <a:off x="2256183" y="502118"/>
              <a:ext cx="3034746" cy="328378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校務會議委員－學員代表提名名單</a:t>
              </a:r>
              <a:endPara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grpSp>
        <p:nvGrpSpPr>
          <p:cNvPr id="23" name="组合 37"/>
          <p:cNvGrpSpPr/>
          <p:nvPr/>
        </p:nvGrpSpPr>
        <p:grpSpPr>
          <a:xfrm>
            <a:off x="2667000" y="2177375"/>
            <a:ext cx="3581400" cy="457202"/>
            <a:chOff x="1709529" y="437706"/>
            <a:chExt cx="3581400" cy="457202"/>
          </a:xfrm>
        </p:grpSpPr>
        <p:grpSp>
          <p:nvGrpSpPr>
            <p:cNvPr id="24" name="组合 38"/>
            <p:cNvGrpSpPr/>
            <p:nvPr/>
          </p:nvGrpSpPr>
          <p:grpSpPr>
            <a:xfrm>
              <a:off x="1709529" y="437706"/>
              <a:ext cx="457202" cy="457202"/>
              <a:chOff x="1642000" y="3516998"/>
              <a:chExt cx="1258170" cy="1258170"/>
            </a:xfrm>
          </p:grpSpPr>
          <p:sp>
            <p:nvSpPr>
              <p:cNvPr id="27" name="椭圆 41"/>
              <p:cNvSpPr/>
              <p:nvPr/>
            </p:nvSpPr>
            <p:spPr>
              <a:xfrm>
                <a:off x="1642000" y="3516998"/>
                <a:ext cx="1258170" cy="1258170"/>
              </a:xfrm>
              <a:prstGeom prst="ellipse">
                <a:avLst/>
              </a:prstGeom>
              <a:solidFill>
                <a:schemeClr val="accent2"/>
              </a:solidFill>
              <a:ln w="15875" cap="flat" cmpd="sng" algn="ctr">
                <a:noFill/>
                <a:prstDash val="solid"/>
              </a:ln>
              <a:effectLst>
                <a:outerShdw blurRad="190500" dist="1016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endParaRPr>
              </a:p>
            </p:txBody>
          </p:sp>
          <p:sp>
            <p:nvSpPr>
              <p:cNvPr id="28" name="椭圆 42"/>
              <p:cNvSpPr/>
              <p:nvPr/>
            </p:nvSpPr>
            <p:spPr>
              <a:xfrm>
                <a:off x="1785510" y="3660508"/>
                <a:ext cx="971150" cy="971150"/>
              </a:xfrm>
              <a:prstGeom prst="ellipse">
                <a:avLst/>
              </a:prstGeom>
              <a:solidFill>
                <a:schemeClr val="bg1"/>
              </a:solidFill>
              <a:ln w="15875" cap="flat" cmpd="sng" algn="ctr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innerShdw blurRad="76200" dist="50800" dir="13500000">
                  <a:prstClr val="black">
                    <a:alpha val="40000"/>
                  </a:prstClr>
                </a:inn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14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5号-经典雅黑" panose="02000000000000000000" pitchFamily="2" charset="-122"/>
                    <a:ea typeface="字魂35号-经典雅黑" panose="02000000000000000000" pitchFamily="2" charset="-122"/>
                  </a:rPr>
                  <a:t>3</a:t>
                </a:r>
                <a:endParaRPr lang="zh-CN" altLang="en-US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endParaRPr>
              </a:p>
            </p:txBody>
          </p:sp>
        </p:grpSp>
        <p:sp>
          <p:nvSpPr>
            <p:cNvPr id="25" name="圆角矩形 40"/>
            <p:cNvSpPr/>
            <p:nvPr/>
          </p:nvSpPr>
          <p:spPr>
            <a:xfrm>
              <a:off x="2256183" y="502118"/>
              <a:ext cx="3034746" cy="328378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茶敘</a:t>
              </a:r>
              <a:r>
                <a:rPr lang="en-US" altLang="zh-TW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Q&amp;A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900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037241" y="0"/>
            <a:ext cx="5345723" cy="2571752"/>
            <a:chOff x="2198077" y="0"/>
            <a:chExt cx="5345723" cy="257175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2198077" y="0"/>
              <a:ext cx="0" cy="257175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643554" y="0"/>
              <a:ext cx="0" cy="257175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089031" y="0"/>
              <a:ext cx="0" cy="257175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3534508" y="0"/>
              <a:ext cx="0" cy="257175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3979985" y="0"/>
              <a:ext cx="0" cy="257175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425462" y="0"/>
              <a:ext cx="0" cy="257175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4870939" y="0"/>
              <a:ext cx="0" cy="257175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5316416" y="0"/>
              <a:ext cx="0" cy="257175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761893" y="0"/>
              <a:ext cx="0" cy="257175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6207370" y="0"/>
              <a:ext cx="0" cy="257175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6652847" y="0"/>
              <a:ext cx="0" cy="257175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7098324" y="0"/>
              <a:ext cx="0" cy="257175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543800" y="0"/>
              <a:ext cx="0" cy="257175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矩形 22"/>
          <p:cNvSpPr/>
          <p:nvPr/>
        </p:nvSpPr>
        <p:spPr>
          <a:xfrm>
            <a:off x="1905000" y="652106"/>
            <a:ext cx="333876" cy="333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748129" y="333359"/>
            <a:ext cx="333876" cy="3338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665340" y="438087"/>
            <a:ext cx="333876" cy="333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552519" y="660584"/>
            <a:ext cx="333876" cy="3338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34427" y="660584"/>
            <a:ext cx="333876" cy="3338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216026" y="500297"/>
            <a:ext cx="333876" cy="333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445923" y="298820"/>
            <a:ext cx="333876" cy="333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190454" y="1162415"/>
            <a:ext cx="976248" cy="976248"/>
            <a:chOff x="2266654" y="1162415"/>
            <a:chExt cx="976248" cy="976248"/>
          </a:xfrm>
        </p:grpSpPr>
        <p:sp>
          <p:nvSpPr>
            <p:cNvPr id="32" name="矩形 31"/>
            <p:cNvSpPr/>
            <p:nvPr/>
          </p:nvSpPr>
          <p:spPr>
            <a:xfrm>
              <a:off x="2266654" y="1162415"/>
              <a:ext cx="976248" cy="9762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+mn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431611" y="1327373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3600" dirty="0" smtClean="0">
                  <a:solidFill>
                    <a:schemeClr val="bg1"/>
                  </a:solidFill>
                  <a:latin typeface="+mn-ea"/>
                </a:rPr>
                <a:t>班</a:t>
              </a:r>
              <a:endParaRPr lang="zh-CN" altLang="en-US" sz="3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578825" y="1162415"/>
            <a:ext cx="976248" cy="976248"/>
            <a:chOff x="3655025" y="1162415"/>
            <a:chExt cx="976248" cy="976248"/>
          </a:xfrm>
        </p:grpSpPr>
        <p:sp>
          <p:nvSpPr>
            <p:cNvPr id="33" name="矩形 32"/>
            <p:cNvSpPr/>
            <p:nvPr/>
          </p:nvSpPr>
          <p:spPr>
            <a:xfrm>
              <a:off x="3655025" y="1162415"/>
              <a:ext cx="976248" cy="9762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+mn-ea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810000" y="130947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3600" dirty="0" smtClean="0">
                  <a:solidFill>
                    <a:schemeClr val="bg1"/>
                  </a:solidFill>
                  <a:latin typeface="+mn-ea"/>
                </a:rPr>
                <a:t>代</a:t>
              </a:r>
              <a:endParaRPr lang="zh-CN" altLang="en-US" sz="3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903533" y="1151359"/>
            <a:ext cx="976248" cy="976248"/>
            <a:chOff x="4979733" y="1151359"/>
            <a:chExt cx="976248" cy="976248"/>
          </a:xfrm>
        </p:grpSpPr>
        <p:sp>
          <p:nvSpPr>
            <p:cNvPr id="35" name="矩形 34"/>
            <p:cNvSpPr/>
            <p:nvPr/>
          </p:nvSpPr>
          <p:spPr>
            <a:xfrm>
              <a:off x="4979733" y="1151359"/>
              <a:ext cx="976248" cy="9762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+mn-ea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152072" y="135216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3600" dirty="0" smtClean="0">
                  <a:solidFill>
                    <a:schemeClr val="bg1"/>
                  </a:solidFill>
                  <a:latin typeface="+mn-ea"/>
                </a:rPr>
                <a:t>會</a:t>
              </a:r>
              <a:endParaRPr lang="zh-CN" altLang="en-US" sz="3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292416" y="1133569"/>
            <a:ext cx="976248" cy="976248"/>
            <a:chOff x="6368616" y="1133569"/>
            <a:chExt cx="976248" cy="976248"/>
          </a:xfrm>
        </p:grpSpPr>
        <p:sp>
          <p:nvSpPr>
            <p:cNvPr id="37" name="矩形 36"/>
            <p:cNvSpPr/>
            <p:nvPr/>
          </p:nvSpPr>
          <p:spPr>
            <a:xfrm>
              <a:off x="6368616" y="1133569"/>
              <a:ext cx="976248" cy="9762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+mn-ea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533573" y="1352166"/>
              <a:ext cx="6463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3600" dirty="0">
                  <a:solidFill>
                    <a:schemeClr val="bg1"/>
                  </a:solidFill>
                  <a:latin typeface="+mn-ea"/>
                </a:rPr>
                <a:t>議</a:t>
              </a:r>
              <a:endParaRPr lang="zh-CN" altLang="en-US" sz="3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-9320" y="2571750"/>
            <a:ext cx="9153320" cy="2592770"/>
            <a:chOff x="-9320" y="2571750"/>
            <a:chExt cx="9153320" cy="2592770"/>
          </a:xfrm>
          <a:solidFill>
            <a:schemeClr val="bg1">
              <a:lumMod val="95000"/>
            </a:schemeClr>
          </a:solidFill>
        </p:grpSpPr>
        <p:sp>
          <p:nvSpPr>
            <p:cNvPr id="5" name="矩形 4"/>
            <p:cNvSpPr/>
            <p:nvPr/>
          </p:nvSpPr>
          <p:spPr>
            <a:xfrm>
              <a:off x="0" y="2571750"/>
              <a:ext cx="9144000" cy="2591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320" y="5031170"/>
              <a:ext cx="9153320" cy="133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15311" y="2855530"/>
            <a:ext cx="8544910" cy="1981200"/>
            <a:chOff x="315311" y="2855530"/>
            <a:chExt cx="8544910" cy="1981200"/>
          </a:xfrm>
        </p:grpSpPr>
        <p:sp>
          <p:nvSpPr>
            <p:cNvPr id="48" name="矩形 47"/>
            <p:cNvSpPr/>
            <p:nvPr/>
          </p:nvSpPr>
          <p:spPr>
            <a:xfrm>
              <a:off x="315311" y="2855530"/>
              <a:ext cx="8544910" cy="198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sx="101000" sy="101000" algn="ctr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407724" y="2956885"/>
              <a:ext cx="8377282" cy="1807585"/>
              <a:chOff x="407724" y="2956885"/>
              <a:chExt cx="8377282" cy="1807585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407724" y="2956885"/>
                <a:ext cx="8366772" cy="1797075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半闭框 50"/>
              <p:cNvSpPr/>
              <p:nvPr/>
            </p:nvSpPr>
            <p:spPr>
              <a:xfrm>
                <a:off x="407724" y="2956885"/>
                <a:ext cx="476250" cy="381000"/>
              </a:xfrm>
              <a:prstGeom prst="halfFrame">
                <a:avLst>
                  <a:gd name="adj1" fmla="val 26436"/>
                  <a:gd name="adj2" fmla="val 2471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半闭框 51"/>
              <p:cNvSpPr/>
              <p:nvPr/>
            </p:nvSpPr>
            <p:spPr>
              <a:xfrm flipH="1" flipV="1">
                <a:off x="8308756" y="4383470"/>
                <a:ext cx="476250" cy="381000"/>
              </a:xfrm>
              <a:prstGeom prst="halfFrame">
                <a:avLst>
                  <a:gd name="adj1" fmla="val 26436"/>
                  <a:gd name="adj2" fmla="val 2471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7" name="矩形 56">
            <a:extLst>
              <a:ext uri="{FF2B5EF4-FFF2-40B4-BE49-F238E27FC236}">
                <a16:creationId xmlns:a16="http://schemas.microsoft.com/office/drawing/2014/main" id="{98BEAD35-CCF1-4AE9-A8F7-A17F28D16F3A}"/>
              </a:ext>
            </a:extLst>
          </p:cNvPr>
          <p:cNvSpPr/>
          <p:nvPr/>
        </p:nvSpPr>
        <p:spPr>
          <a:xfrm flipH="1">
            <a:off x="2057400" y="3105150"/>
            <a:ext cx="5247148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感謝各位聆聽</a:t>
            </a:r>
            <a:endParaRPr lang="zh-CN" altLang="en-US" sz="49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98BEAD35-CCF1-4AE9-A8F7-A17F28D16F3A}"/>
              </a:ext>
            </a:extLst>
          </p:cNvPr>
          <p:cNvSpPr/>
          <p:nvPr/>
        </p:nvSpPr>
        <p:spPr>
          <a:xfrm flipH="1">
            <a:off x="2109742" y="3970389"/>
            <a:ext cx="48855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樹林社區大學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830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4" grpId="0" animBg="1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0063" y="-17909"/>
            <a:ext cx="3011049" cy="4589909"/>
            <a:chOff x="-10063" y="-17909"/>
            <a:chExt cx="3011049" cy="4589909"/>
          </a:xfrm>
        </p:grpSpPr>
        <p:sp>
          <p:nvSpPr>
            <p:cNvPr id="35" name="任意多边形 34"/>
            <p:cNvSpPr>
              <a:spLocks/>
            </p:cNvSpPr>
            <p:nvPr/>
          </p:nvSpPr>
          <p:spPr bwMode="auto">
            <a:xfrm flipH="1">
              <a:off x="0" y="-17909"/>
              <a:ext cx="3000986" cy="4589909"/>
            </a:xfrm>
            <a:custGeom>
              <a:avLst/>
              <a:gdLst>
                <a:gd name="connsiteX0" fmla="*/ 1615198 w 3583538"/>
                <a:gd name="connsiteY0" fmla="*/ 0 h 4574029"/>
                <a:gd name="connsiteX1" fmla="*/ 3429173 w 3583538"/>
                <a:gd name="connsiteY1" fmla="*/ 0 h 4574029"/>
                <a:gd name="connsiteX2" fmla="*/ 3583538 w 3583538"/>
                <a:gd name="connsiteY2" fmla="*/ 0 h 4574029"/>
                <a:gd name="connsiteX3" fmla="*/ 3583538 w 3583538"/>
                <a:gd name="connsiteY3" fmla="*/ 4574029 h 4574029"/>
                <a:gd name="connsiteX4" fmla="*/ 3577975 w 3583538"/>
                <a:gd name="connsiteY4" fmla="*/ 4569131 h 4574029"/>
                <a:gd name="connsiteX5" fmla="*/ 0 w 3583538"/>
                <a:gd name="connsiteY5" fmla="*/ 1418728 h 4574029"/>
                <a:gd name="connsiteX6" fmla="*/ 1615198 w 3583538"/>
                <a:gd name="connsiteY6" fmla="*/ 0 h 457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3538" h="4574029">
                  <a:moveTo>
                    <a:pt x="1615198" y="0"/>
                  </a:moveTo>
                  <a:cubicBezTo>
                    <a:pt x="1615198" y="0"/>
                    <a:pt x="1615198" y="0"/>
                    <a:pt x="3429173" y="0"/>
                  </a:cubicBezTo>
                  <a:lnTo>
                    <a:pt x="3583538" y="0"/>
                  </a:lnTo>
                  <a:lnTo>
                    <a:pt x="3583538" y="4574029"/>
                  </a:lnTo>
                  <a:lnTo>
                    <a:pt x="3577975" y="4569131"/>
                  </a:lnTo>
                  <a:cubicBezTo>
                    <a:pt x="3157542" y="4198940"/>
                    <a:pt x="2196551" y="3352788"/>
                    <a:pt x="0" y="1418728"/>
                  </a:cubicBezTo>
                  <a:cubicBezTo>
                    <a:pt x="0" y="1418728"/>
                    <a:pt x="0" y="1418728"/>
                    <a:pt x="1615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7" name="任意多边形 16"/>
            <p:cNvSpPr>
              <a:spLocks/>
            </p:cNvSpPr>
            <p:nvPr/>
          </p:nvSpPr>
          <p:spPr bwMode="auto">
            <a:xfrm flipH="1">
              <a:off x="-10063" y="-8284"/>
              <a:ext cx="2736909" cy="4576541"/>
            </a:xfrm>
            <a:custGeom>
              <a:avLst/>
              <a:gdLst>
                <a:gd name="connsiteX0" fmla="*/ 1615198 w 3583538"/>
                <a:gd name="connsiteY0" fmla="*/ 0 h 4574029"/>
                <a:gd name="connsiteX1" fmla="*/ 3429173 w 3583538"/>
                <a:gd name="connsiteY1" fmla="*/ 0 h 4574029"/>
                <a:gd name="connsiteX2" fmla="*/ 3583538 w 3583538"/>
                <a:gd name="connsiteY2" fmla="*/ 0 h 4574029"/>
                <a:gd name="connsiteX3" fmla="*/ 3583538 w 3583538"/>
                <a:gd name="connsiteY3" fmla="*/ 4574029 h 4574029"/>
                <a:gd name="connsiteX4" fmla="*/ 3577975 w 3583538"/>
                <a:gd name="connsiteY4" fmla="*/ 4569131 h 4574029"/>
                <a:gd name="connsiteX5" fmla="*/ 0 w 3583538"/>
                <a:gd name="connsiteY5" fmla="*/ 1418728 h 4574029"/>
                <a:gd name="connsiteX6" fmla="*/ 1615198 w 3583538"/>
                <a:gd name="connsiteY6" fmla="*/ 0 h 457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3538" h="4574029">
                  <a:moveTo>
                    <a:pt x="1615198" y="0"/>
                  </a:moveTo>
                  <a:cubicBezTo>
                    <a:pt x="1615198" y="0"/>
                    <a:pt x="1615198" y="0"/>
                    <a:pt x="3429173" y="0"/>
                  </a:cubicBezTo>
                  <a:lnTo>
                    <a:pt x="3583538" y="0"/>
                  </a:lnTo>
                  <a:lnTo>
                    <a:pt x="3583538" y="4574029"/>
                  </a:lnTo>
                  <a:lnTo>
                    <a:pt x="3577975" y="4569131"/>
                  </a:lnTo>
                  <a:cubicBezTo>
                    <a:pt x="3157542" y="4198940"/>
                    <a:pt x="2196551" y="3352788"/>
                    <a:pt x="0" y="1418728"/>
                  </a:cubicBezTo>
                  <a:cubicBezTo>
                    <a:pt x="0" y="1418728"/>
                    <a:pt x="0" y="1418728"/>
                    <a:pt x="1615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23" name="任意多边形 22"/>
          <p:cNvSpPr>
            <a:spLocks/>
          </p:cNvSpPr>
          <p:nvPr/>
        </p:nvSpPr>
        <p:spPr bwMode="auto">
          <a:xfrm flipH="1">
            <a:off x="-17382" y="2364423"/>
            <a:ext cx="1814585" cy="2568862"/>
          </a:xfrm>
          <a:custGeom>
            <a:avLst/>
            <a:gdLst>
              <a:gd name="connsiteX0" fmla="*/ 1252208 w 1252208"/>
              <a:gd name="connsiteY0" fmla="*/ 0 h 1683045"/>
              <a:gd name="connsiteX1" fmla="*/ 1252208 w 1252208"/>
              <a:gd name="connsiteY1" fmla="*/ 1158717 h 1683045"/>
              <a:gd name="connsiteX2" fmla="*/ 655199 w 1252208"/>
              <a:gd name="connsiteY2" fmla="*/ 1683045 h 1683045"/>
              <a:gd name="connsiteX3" fmla="*/ 0 w 1252208"/>
              <a:gd name="connsiteY3" fmla="*/ 1106757 h 168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208" h="1683045">
                <a:moveTo>
                  <a:pt x="1252208" y="0"/>
                </a:moveTo>
                <a:lnTo>
                  <a:pt x="1252208" y="1158717"/>
                </a:lnTo>
                <a:lnTo>
                  <a:pt x="655199" y="1683045"/>
                </a:lnTo>
                <a:lnTo>
                  <a:pt x="0" y="11067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8BEAD35-CCF1-4AE9-A8F7-A17F28D16F3A}"/>
              </a:ext>
            </a:extLst>
          </p:cNvPr>
          <p:cNvSpPr/>
          <p:nvPr/>
        </p:nvSpPr>
        <p:spPr>
          <a:xfrm>
            <a:off x="304800" y="1123950"/>
            <a:ext cx="1774584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accent2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01</a:t>
            </a:r>
            <a:endParaRPr lang="zh-CN" altLang="en-US" sz="4400" b="1" dirty="0">
              <a:solidFill>
                <a:schemeClr val="accent2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52" name="TextBox 48">
            <a:extLst>
              <a:ext uri="{FF2B5EF4-FFF2-40B4-BE49-F238E27FC236}">
                <a16:creationId xmlns:a16="http://schemas.microsoft.com/office/drawing/2014/main" id="{8E07D5A0-CBF7-4A45-9B14-8634EFC8BE0B}"/>
              </a:ext>
            </a:extLst>
          </p:cNvPr>
          <p:cNvSpPr txBox="1"/>
          <p:nvPr/>
        </p:nvSpPr>
        <p:spPr>
          <a:xfrm>
            <a:off x="2815722" y="2052663"/>
            <a:ext cx="4880478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5400" b="1" dirty="0">
                <a:solidFill>
                  <a:schemeClr val="accent2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樹林社大你／妳認識嗎？</a:t>
            </a:r>
            <a:endParaRPr lang="zh-CN" altLang="en-US" sz="5400" b="1" dirty="0">
              <a:solidFill>
                <a:schemeClr val="accent2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77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3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p Arrow 64"/>
          <p:cNvSpPr/>
          <p:nvPr/>
        </p:nvSpPr>
        <p:spPr>
          <a:xfrm>
            <a:off x="4271371" y="1428749"/>
            <a:ext cx="370485" cy="3714627"/>
          </a:xfrm>
          <a:prstGeom prst="upArrow">
            <a:avLst>
              <a:gd name="adj1" fmla="val 50000"/>
              <a:gd name="adj2" fmla="val 6714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Bent Arrow 65"/>
          <p:cNvSpPr/>
          <p:nvPr/>
        </p:nvSpPr>
        <p:spPr>
          <a:xfrm>
            <a:off x="4354854" y="1922546"/>
            <a:ext cx="2337198" cy="340978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Bent Arrow 53"/>
          <p:cNvSpPr/>
          <p:nvPr/>
        </p:nvSpPr>
        <p:spPr>
          <a:xfrm flipH="1">
            <a:off x="2229463" y="2120912"/>
            <a:ext cx="2337198" cy="2724018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Bent Arrow 50"/>
          <p:cNvSpPr/>
          <p:nvPr/>
        </p:nvSpPr>
        <p:spPr>
          <a:xfrm>
            <a:off x="4378893" y="2988029"/>
            <a:ext cx="2073738" cy="2842536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ent Arrow 56"/>
          <p:cNvSpPr/>
          <p:nvPr/>
        </p:nvSpPr>
        <p:spPr>
          <a:xfrm flipH="1">
            <a:off x="2813268" y="3379424"/>
            <a:ext cx="1781683" cy="1747669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66"/>
          <p:cNvSpPr txBox="1"/>
          <p:nvPr/>
        </p:nvSpPr>
        <p:spPr>
          <a:xfrm>
            <a:off x="1088932" y="3357752"/>
            <a:ext cx="1722581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138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99</a:t>
            </a:r>
            <a:r>
              <a:rPr lang="zh-TW" altLang="en-US" sz="1138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年</a:t>
            </a:r>
            <a:r>
              <a:rPr lang="en-US" altLang="zh-TW" sz="1138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8</a:t>
            </a:r>
            <a:r>
              <a:rPr lang="zh-TW" altLang="en-US" sz="1138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月</a:t>
            </a:r>
            <a:r>
              <a:rPr lang="en-US" altLang="zh-TW" sz="1138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23</a:t>
            </a:r>
            <a:r>
              <a:rPr lang="zh-TW" altLang="en-US" sz="1138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日</a:t>
            </a:r>
            <a:endParaRPr lang="en-US" sz="640" b="1" dirty="0" smtClean="0">
              <a:solidFill>
                <a:schemeClr val="accent4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  <a:p>
            <a:pPr algn="r"/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樹林社大成立</a:t>
            </a:r>
            <a:endParaRPr lang="en-GB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6" name="TextBox 69"/>
          <p:cNvSpPr txBox="1"/>
          <p:nvPr/>
        </p:nvSpPr>
        <p:spPr>
          <a:xfrm>
            <a:off x="6429723" y="2976517"/>
            <a:ext cx="1700120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38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100</a:t>
            </a:r>
            <a:r>
              <a:rPr lang="zh-TW" altLang="en-US" sz="1138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年起</a:t>
            </a:r>
            <a:endParaRPr lang="en-US" altLang="zh-TW" sz="1138" b="1" dirty="0" smtClean="0">
              <a:solidFill>
                <a:schemeClr val="tx1">
                  <a:lumMod val="65000"/>
                  <a:lumOff val="3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  <a:p>
            <a:r>
              <a:rPr lang="zh-TW" altLang="en-US" sz="1400" b="1" dirty="0" smtClean="0"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走讀城市</a:t>
            </a:r>
            <a:endParaRPr lang="en-US" altLang="zh-CN" sz="1400" b="1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17" name="TextBox 70"/>
          <p:cNvSpPr txBox="1"/>
          <p:nvPr/>
        </p:nvSpPr>
        <p:spPr>
          <a:xfrm>
            <a:off x="4064261" y="988048"/>
            <a:ext cx="1700120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38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110</a:t>
            </a:r>
            <a:r>
              <a:rPr lang="zh-TW" altLang="en-US" sz="1138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年</a:t>
            </a:r>
            <a:endParaRPr lang="en-US" altLang="zh-TW" sz="1138" b="1" dirty="0" smtClean="0">
              <a:solidFill>
                <a:schemeClr val="tx1">
                  <a:lumMod val="65000"/>
                  <a:lumOff val="3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  <a:p>
            <a:pPr algn="ctr"/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種下幸福</a:t>
            </a:r>
            <a:endParaRPr lang="en-US" altLang="zh-CN" sz="640" dirty="0">
              <a:solidFill>
                <a:schemeClr val="bg1">
                  <a:lumMod val="50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18" name="TextBox 71"/>
          <p:cNvSpPr txBox="1"/>
          <p:nvPr/>
        </p:nvSpPr>
        <p:spPr>
          <a:xfrm>
            <a:off x="6642960" y="1879467"/>
            <a:ext cx="2184322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38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107</a:t>
            </a:r>
            <a:r>
              <a:rPr lang="zh-TW" altLang="en-US" sz="1138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年起</a:t>
            </a:r>
            <a:endParaRPr lang="en-US" altLang="zh-CN" sz="640" b="1" dirty="0" smtClean="0">
              <a:solidFill>
                <a:schemeClr val="accent4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  <a:p>
            <a:r>
              <a:rPr lang="zh-TW" altLang="en-US" sz="1400" b="1" dirty="0" smtClean="0"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發展</a:t>
            </a:r>
            <a:r>
              <a:rPr lang="zh-TW" altLang="en-US" sz="1400" b="1" dirty="0"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在地知識學</a:t>
            </a:r>
            <a:endParaRPr lang="en-US" altLang="zh-CN" sz="1400" b="1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24" name="TextBox 66"/>
          <p:cNvSpPr txBox="1"/>
          <p:nvPr/>
        </p:nvSpPr>
        <p:spPr>
          <a:xfrm>
            <a:off x="521893" y="2077365"/>
            <a:ext cx="1722581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138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102</a:t>
            </a:r>
            <a:r>
              <a:rPr lang="zh-TW" altLang="en-US" sz="1138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年起</a:t>
            </a:r>
            <a:endParaRPr lang="en-US" sz="640" b="1" dirty="0" smtClean="0">
              <a:solidFill>
                <a:schemeClr val="accent4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  <a:p>
            <a:pPr algn="r"/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綠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食育計畫</a:t>
            </a:r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啟動</a:t>
            </a:r>
            <a:endParaRPr lang="en-GB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6" name="TextBox 69"/>
          <p:cNvSpPr txBox="1"/>
          <p:nvPr/>
        </p:nvSpPr>
        <p:spPr>
          <a:xfrm>
            <a:off x="6429723" y="3408826"/>
            <a:ext cx="2305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探究信仰與人文關係</a:t>
            </a:r>
            <a:endParaRPr lang="en-US" altLang="zh-TW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  <a:p>
            <a:r>
              <a:rPr lang="zh-TW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礦坑</a:t>
            </a:r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文化啥人</a:t>
            </a:r>
            <a:r>
              <a:rPr lang="zh-TW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知</a:t>
            </a:r>
            <a:endParaRPr lang="en-US" altLang="zh-TW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  <a:p>
            <a:r>
              <a:rPr lang="zh-TW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樹林發源地之一</a:t>
            </a:r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 </a:t>
            </a:r>
            <a:r>
              <a:rPr lang="zh-TW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 </a:t>
            </a:r>
            <a:r>
              <a:rPr lang="en-US" altLang="zh-TW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~</a:t>
            </a:r>
            <a:r>
              <a:rPr lang="zh-TW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 潭底庄</a:t>
            </a:r>
            <a:endParaRPr lang="en-US" altLang="zh-TW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  <a:p>
            <a:r>
              <a:rPr lang="zh-TW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樹林之肺</a:t>
            </a:r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－</a:t>
            </a:r>
            <a:r>
              <a:rPr lang="zh-TW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鹿角</a:t>
            </a:r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溪人工</a:t>
            </a:r>
            <a:r>
              <a:rPr lang="zh-TW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溼地</a:t>
            </a:r>
            <a:endParaRPr lang="en-US" altLang="zh-TW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  <a:p>
            <a:r>
              <a:rPr lang="zh-TW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沿著博愛街看廟宇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27" name="TextBox 69"/>
          <p:cNvSpPr txBox="1"/>
          <p:nvPr/>
        </p:nvSpPr>
        <p:spPr>
          <a:xfrm>
            <a:off x="-61420" y="2503390"/>
            <a:ext cx="230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認識有機農場</a:t>
            </a:r>
            <a:endParaRPr lang="en-US" altLang="zh-TW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  <a:p>
            <a:pPr algn="r"/>
            <a:r>
              <a:rPr lang="zh-TW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潭底農地基地建置</a:t>
            </a:r>
            <a:endParaRPr lang="en-US" altLang="zh-TW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  <a:p>
            <a:pPr algn="r"/>
            <a:r>
              <a:rPr lang="zh-TW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綠屋頂建置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38" y="3038045"/>
            <a:ext cx="762367" cy="92489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33" y="3357084"/>
            <a:ext cx="1224939" cy="1224939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" b="99000" l="1083" r="99667">
                        <a14:foregroundMark x1="54417" y1="40833" x2="38833" y2="36000"/>
                        <a14:foregroundMark x1="56583" y1="39250" x2="58167" y2="33833"/>
                        <a14:foregroundMark x1="62500" y1="32750" x2="72750" y2="34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095" y="1922546"/>
            <a:ext cx="1276350" cy="1276350"/>
          </a:xfrm>
          <a:prstGeom prst="rect">
            <a:avLst/>
          </a:prstGeom>
        </p:spPr>
      </p:pic>
      <p:sp>
        <p:nvSpPr>
          <p:cNvPr id="28" name="TextBox 69"/>
          <p:cNvSpPr txBox="1"/>
          <p:nvPr/>
        </p:nvSpPr>
        <p:spPr>
          <a:xfrm>
            <a:off x="6659144" y="2262558"/>
            <a:ext cx="2367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觀光新興發展～山佳鐵道文化</a:t>
            </a:r>
            <a:endParaRPr lang="en-US" altLang="zh-TW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  <a:p>
            <a:r>
              <a:rPr lang="zh-TW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樹林水圳的發展始末</a:t>
            </a:r>
            <a:endParaRPr lang="en-US" altLang="zh-TW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  <a:p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探究信仰與人文</a:t>
            </a:r>
            <a:r>
              <a:rPr lang="zh-TW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關係</a:t>
            </a:r>
            <a:endParaRPr lang="en-US" altLang="zh-TW" sz="1200" dirty="0">
              <a:solidFill>
                <a:schemeClr val="tx1">
                  <a:lumMod val="65000"/>
                  <a:lumOff val="3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36" y="1731811"/>
            <a:ext cx="1047750" cy="10477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9"/>
          <a:stretch/>
        </p:blipFill>
        <p:spPr>
          <a:xfrm>
            <a:off x="3602752" y="400616"/>
            <a:ext cx="1217761" cy="10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5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6" grpId="0"/>
      <p:bldP spid="17" grpId="0"/>
      <p:bldP spid="18" grpId="0"/>
      <p:bldP spid="24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7"/>
          <p:cNvGrpSpPr/>
          <p:nvPr/>
        </p:nvGrpSpPr>
        <p:grpSpPr>
          <a:xfrm rot="17656485">
            <a:off x="2487863" y="696835"/>
            <a:ext cx="825881" cy="2182391"/>
            <a:chOff x="1299844" y="3197550"/>
            <a:chExt cx="826136" cy="2181718"/>
          </a:xfrm>
          <a:solidFill>
            <a:schemeClr val="accent1"/>
          </a:solidFill>
        </p:grpSpPr>
        <p:cxnSp>
          <p:nvCxnSpPr>
            <p:cNvPr id="25" name="直接连接符 2"/>
            <p:cNvCxnSpPr>
              <a:stCxn id="30" idx="4"/>
            </p:cNvCxnSpPr>
            <p:nvPr/>
          </p:nvCxnSpPr>
          <p:spPr>
            <a:xfrm>
              <a:off x="1712912" y="4025574"/>
              <a:ext cx="0" cy="1353694"/>
            </a:xfrm>
            <a:prstGeom prst="line">
              <a:avLst/>
            </a:prstGeom>
            <a:grpFill/>
            <a:ln w="25400">
              <a:solidFill>
                <a:schemeClr val="accent1"/>
              </a:soli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1370330" y="3263900"/>
              <a:ext cx="693738" cy="695325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9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1299844" y="3197550"/>
              <a:ext cx="826136" cy="828024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9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1" name="组合 8"/>
          <p:cNvGrpSpPr/>
          <p:nvPr/>
        </p:nvGrpSpPr>
        <p:grpSpPr>
          <a:xfrm rot="3961622">
            <a:off x="5856232" y="338784"/>
            <a:ext cx="805898" cy="2793576"/>
            <a:chOff x="2725420" y="2517307"/>
            <a:chExt cx="826136" cy="2861961"/>
          </a:xfrm>
          <a:solidFill>
            <a:schemeClr val="accent2"/>
          </a:solidFill>
        </p:grpSpPr>
        <p:cxnSp>
          <p:nvCxnSpPr>
            <p:cNvPr id="32" name="直接连接符 69"/>
            <p:cNvCxnSpPr>
              <a:stCxn id="34" idx="4"/>
            </p:cNvCxnSpPr>
            <p:nvPr/>
          </p:nvCxnSpPr>
          <p:spPr>
            <a:xfrm>
              <a:off x="3138488" y="3345331"/>
              <a:ext cx="0" cy="2033937"/>
            </a:xfrm>
            <a:prstGeom prst="line">
              <a:avLst/>
            </a:prstGeom>
            <a:grpFill/>
            <a:ln w="25400">
              <a:solidFill>
                <a:schemeClr val="accent2"/>
              </a:soli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2795906" y="2583657"/>
              <a:ext cx="693738" cy="695325"/>
            </a:xfrm>
            <a:prstGeom prst="ellipse">
              <a:avLst/>
            </a:prstGeom>
            <a:grpFill/>
            <a:ln w="254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2725420" y="2517307"/>
              <a:ext cx="826136" cy="828024"/>
            </a:xfrm>
            <a:prstGeom prst="ellipse">
              <a:avLst/>
            </a:prstGeom>
            <a:grpFill/>
            <a:ln w="254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36" name="组合 7"/>
          <p:cNvGrpSpPr/>
          <p:nvPr/>
        </p:nvGrpSpPr>
        <p:grpSpPr>
          <a:xfrm rot="6531940">
            <a:off x="5761767" y="2181013"/>
            <a:ext cx="825881" cy="2182391"/>
            <a:chOff x="1299844" y="3197550"/>
            <a:chExt cx="826136" cy="2181718"/>
          </a:xfrm>
          <a:solidFill>
            <a:schemeClr val="accent1"/>
          </a:solidFill>
        </p:grpSpPr>
        <p:cxnSp>
          <p:nvCxnSpPr>
            <p:cNvPr id="37" name="直接连接符 2"/>
            <p:cNvCxnSpPr>
              <a:stCxn id="39" idx="4"/>
            </p:cNvCxnSpPr>
            <p:nvPr/>
          </p:nvCxnSpPr>
          <p:spPr>
            <a:xfrm>
              <a:off x="1712912" y="4025574"/>
              <a:ext cx="0" cy="1353694"/>
            </a:xfrm>
            <a:prstGeom prst="line">
              <a:avLst/>
            </a:prstGeom>
            <a:grpFill/>
            <a:ln w="25400">
              <a:solidFill>
                <a:schemeClr val="accent1"/>
              </a:soli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8" name="Oval 5"/>
            <p:cNvSpPr>
              <a:spLocks noChangeArrowheads="1"/>
            </p:cNvSpPr>
            <p:nvPr/>
          </p:nvSpPr>
          <p:spPr bwMode="auto">
            <a:xfrm>
              <a:off x="1370330" y="3263900"/>
              <a:ext cx="693738" cy="695325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9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1299844" y="3197550"/>
              <a:ext cx="826136" cy="828024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9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0" name="组合 8"/>
          <p:cNvGrpSpPr/>
          <p:nvPr/>
        </p:nvGrpSpPr>
        <p:grpSpPr>
          <a:xfrm rot="14447633">
            <a:off x="2473613" y="2126057"/>
            <a:ext cx="805898" cy="2793576"/>
            <a:chOff x="2725420" y="2517307"/>
            <a:chExt cx="826136" cy="2861961"/>
          </a:xfrm>
          <a:solidFill>
            <a:schemeClr val="accent2"/>
          </a:solidFill>
        </p:grpSpPr>
        <p:cxnSp>
          <p:nvCxnSpPr>
            <p:cNvPr id="41" name="直接连接符 69"/>
            <p:cNvCxnSpPr>
              <a:stCxn id="43" idx="4"/>
            </p:cNvCxnSpPr>
            <p:nvPr/>
          </p:nvCxnSpPr>
          <p:spPr>
            <a:xfrm>
              <a:off x="3138488" y="3345331"/>
              <a:ext cx="0" cy="2033937"/>
            </a:xfrm>
            <a:prstGeom prst="line">
              <a:avLst/>
            </a:prstGeom>
            <a:grpFill/>
            <a:ln w="25400">
              <a:solidFill>
                <a:schemeClr val="accent2"/>
              </a:soli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2795906" y="2583657"/>
              <a:ext cx="693738" cy="695325"/>
            </a:xfrm>
            <a:prstGeom prst="ellipse">
              <a:avLst/>
            </a:prstGeom>
            <a:grpFill/>
            <a:ln w="254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43" name="Oval 5"/>
            <p:cNvSpPr>
              <a:spLocks noChangeArrowheads="1"/>
            </p:cNvSpPr>
            <p:nvPr/>
          </p:nvSpPr>
          <p:spPr bwMode="auto">
            <a:xfrm>
              <a:off x="2725420" y="2517307"/>
              <a:ext cx="826136" cy="828024"/>
            </a:xfrm>
            <a:prstGeom prst="ellipse">
              <a:avLst/>
            </a:prstGeom>
            <a:grpFill/>
            <a:ln w="254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17" name="TextBox 70"/>
          <p:cNvSpPr txBox="1"/>
          <p:nvPr/>
        </p:nvSpPr>
        <p:spPr>
          <a:xfrm>
            <a:off x="4064261" y="988048"/>
            <a:ext cx="1700120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38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110</a:t>
            </a:r>
            <a:r>
              <a:rPr lang="zh-TW" altLang="en-US" sz="1138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年</a:t>
            </a:r>
            <a:endParaRPr lang="en-US" altLang="zh-TW" sz="1138" b="1" dirty="0" smtClean="0">
              <a:solidFill>
                <a:schemeClr val="tx1">
                  <a:lumMod val="65000"/>
                  <a:lumOff val="3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  <a:p>
            <a:pPr algn="ctr"/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種下幸福</a:t>
            </a:r>
            <a:endParaRPr lang="en-US" altLang="zh-CN" sz="640" dirty="0">
              <a:solidFill>
                <a:schemeClr val="bg1">
                  <a:lumMod val="50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-61420" y="1428749"/>
            <a:ext cx="9088247" cy="4401816"/>
            <a:chOff x="-61420" y="1428749"/>
            <a:chExt cx="9088247" cy="4401816"/>
          </a:xfrm>
        </p:grpSpPr>
        <p:sp>
          <p:nvSpPr>
            <p:cNvPr id="9" name="Up Arrow 64"/>
            <p:cNvSpPr/>
            <p:nvPr/>
          </p:nvSpPr>
          <p:spPr>
            <a:xfrm>
              <a:off x="4271371" y="1428749"/>
              <a:ext cx="370485" cy="3714627"/>
            </a:xfrm>
            <a:prstGeom prst="upArrow">
              <a:avLst>
                <a:gd name="adj1" fmla="val 50000"/>
                <a:gd name="adj2" fmla="val 6714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Bent Arrow 65"/>
            <p:cNvSpPr/>
            <p:nvPr/>
          </p:nvSpPr>
          <p:spPr>
            <a:xfrm>
              <a:off x="4354854" y="1922546"/>
              <a:ext cx="2337198" cy="3409780"/>
            </a:xfrm>
            <a:prstGeom prst="bentArrow">
              <a:avLst>
                <a:gd name="adj1" fmla="val 8879"/>
                <a:gd name="adj2" fmla="val 9038"/>
                <a:gd name="adj3" fmla="val 15734"/>
                <a:gd name="adj4" fmla="val 1945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Bent Arrow 53"/>
            <p:cNvSpPr/>
            <p:nvPr/>
          </p:nvSpPr>
          <p:spPr>
            <a:xfrm flipH="1">
              <a:off x="2229463" y="2120912"/>
              <a:ext cx="2337198" cy="2724018"/>
            </a:xfrm>
            <a:prstGeom prst="bentArrow">
              <a:avLst>
                <a:gd name="adj1" fmla="val 8879"/>
                <a:gd name="adj2" fmla="val 9038"/>
                <a:gd name="adj3" fmla="val 15734"/>
                <a:gd name="adj4" fmla="val 1945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Bent Arrow 50"/>
            <p:cNvSpPr/>
            <p:nvPr/>
          </p:nvSpPr>
          <p:spPr>
            <a:xfrm>
              <a:off x="4378893" y="2988029"/>
              <a:ext cx="2073738" cy="2842536"/>
            </a:xfrm>
            <a:prstGeom prst="bentArrow">
              <a:avLst>
                <a:gd name="adj1" fmla="val 10194"/>
                <a:gd name="adj2" fmla="val 9038"/>
                <a:gd name="adj3" fmla="val 14263"/>
                <a:gd name="adj4" fmla="val 2493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Bent Arrow 56"/>
            <p:cNvSpPr/>
            <p:nvPr/>
          </p:nvSpPr>
          <p:spPr>
            <a:xfrm flipH="1">
              <a:off x="2813268" y="3379424"/>
              <a:ext cx="1781683" cy="1747669"/>
            </a:xfrm>
            <a:prstGeom prst="bentArrow">
              <a:avLst>
                <a:gd name="adj1" fmla="val 13458"/>
                <a:gd name="adj2" fmla="val 12349"/>
                <a:gd name="adj3" fmla="val 17061"/>
                <a:gd name="adj4" fmla="val 3006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66"/>
            <p:cNvSpPr txBox="1"/>
            <p:nvPr/>
          </p:nvSpPr>
          <p:spPr>
            <a:xfrm>
              <a:off x="1088932" y="3357752"/>
              <a:ext cx="1722581" cy="482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13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99</a:t>
              </a:r>
              <a:r>
                <a:rPr lang="zh-TW" altLang="en-US" sz="1138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年</a:t>
              </a:r>
              <a:r>
                <a:rPr lang="en-US" altLang="zh-TW" sz="113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8</a:t>
              </a:r>
              <a:r>
                <a:rPr lang="zh-TW" altLang="en-US" sz="1138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月</a:t>
              </a:r>
              <a:r>
                <a:rPr lang="en-US" altLang="zh-TW" sz="113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23</a:t>
              </a:r>
              <a:r>
                <a:rPr lang="zh-TW" altLang="en-US" sz="1138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日</a:t>
              </a:r>
              <a:endParaRPr lang="en-US" sz="640" b="1" dirty="0" smtClean="0">
                <a:solidFill>
                  <a:schemeClr val="accent4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  <a:p>
              <a:pPr algn="r"/>
              <a:r>
                <a:rPr lang="zh-TW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  <a:cs typeface="+mn-ea"/>
                  <a:sym typeface="+mn-lt"/>
                </a:rPr>
                <a:t>樹林社大成立</a:t>
              </a:r>
              <a:endParaRPr lang="en-GB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6" name="TextBox 69"/>
            <p:cNvSpPr txBox="1"/>
            <p:nvPr/>
          </p:nvSpPr>
          <p:spPr>
            <a:xfrm>
              <a:off x="6429723" y="2976517"/>
              <a:ext cx="1700120" cy="482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13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100</a:t>
              </a:r>
              <a:r>
                <a:rPr lang="zh-TW" altLang="en-US" sz="1138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年起～</a:t>
              </a:r>
              <a:r>
                <a:rPr lang="en-US" altLang="zh-TW" sz="1138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106</a:t>
              </a:r>
              <a:r>
                <a:rPr lang="zh-TW" altLang="en-US" sz="1138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年</a:t>
              </a:r>
              <a:endParaRPr lang="en-US" altLang="zh-TW" sz="1138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  <a:p>
              <a:r>
                <a:rPr lang="zh-TW" altLang="en-US" sz="1400" b="1" dirty="0" smtClean="0"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走讀城市</a:t>
              </a:r>
              <a:endParaRPr lang="en-US" altLang="zh-CN" sz="1400" b="1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18" name="TextBox 71"/>
            <p:cNvSpPr txBox="1"/>
            <p:nvPr/>
          </p:nvSpPr>
          <p:spPr>
            <a:xfrm>
              <a:off x="6642960" y="1879467"/>
              <a:ext cx="2184322" cy="482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13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107</a:t>
              </a:r>
              <a:r>
                <a:rPr lang="zh-TW" altLang="en-US" sz="1138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年起</a:t>
              </a:r>
              <a:endParaRPr lang="en-US" altLang="zh-CN" sz="640" b="1" dirty="0" smtClean="0">
                <a:solidFill>
                  <a:schemeClr val="accent4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  <a:p>
              <a:r>
                <a:rPr lang="zh-TW" altLang="en-US" sz="1400" b="1" dirty="0" smtClean="0"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發展</a:t>
              </a:r>
              <a:r>
                <a:rPr lang="zh-TW" altLang="en-US" sz="1400" b="1" dirty="0"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在地知識學</a:t>
              </a:r>
              <a:endParaRPr lang="en-US" altLang="zh-CN" sz="1400" b="1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24" name="TextBox 66"/>
            <p:cNvSpPr txBox="1"/>
            <p:nvPr/>
          </p:nvSpPr>
          <p:spPr>
            <a:xfrm>
              <a:off x="521893" y="2077365"/>
              <a:ext cx="1722581" cy="482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13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102</a:t>
              </a:r>
              <a:r>
                <a:rPr lang="zh-TW" altLang="en-US" sz="1138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年起</a:t>
              </a:r>
              <a:endParaRPr lang="en-US" sz="640" b="1" dirty="0" smtClean="0">
                <a:solidFill>
                  <a:schemeClr val="accent4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  <a:p>
              <a:pPr algn="r"/>
              <a:r>
                <a:rPr lang="zh-TW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  <a:cs typeface="+mn-ea"/>
                  <a:sym typeface="+mn-lt"/>
                </a:rPr>
                <a:t>綠</a:t>
              </a:r>
              <a:r>
                <a:rPr lang="zh-TW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  <a:cs typeface="+mn-ea"/>
                  <a:sym typeface="+mn-lt"/>
                </a:rPr>
                <a:t>食育計畫</a:t>
              </a:r>
              <a:r>
                <a:rPr lang="zh-TW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  <a:cs typeface="+mn-ea"/>
                  <a:sym typeface="+mn-lt"/>
                </a:rPr>
                <a:t>啟動</a:t>
              </a:r>
              <a:endParaRPr lang="en-GB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6" name="TextBox 69"/>
            <p:cNvSpPr txBox="1"/>
            <p:nvPr/>
          </p:nvSpPr>
          <p:spPr>
            <a:xfrm>
              <a:off x="6429723" y="3408826"/>
              <a:ext cx="23058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探究信仰與人文關係</a:t>
              </a:r>
              <a:endParaRPr lang="en-US" altLang="zh-TW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  <a:p>
              <a:r>
                <a:rPr lang="zh-TW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礦坑</a:t>
              </a:r>
              <a:r>
                <a:rPr lang="zh-TW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文化啥人</a:t>
              </a:r>
              <a:r>
                <a:rPr lang="zh-TW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知</a:t>
              </a:r>
              <a:endParaRPr lang="en-US" altLang="zh-TW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  <a:p>
              <a:r>
                <a:rPr lang="zh-TW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樹林發源地之－潭底庄</a:t>
              </a:r>
              <a:endParaRPr lang="en-US" altLang="zh-TW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  <a:p>
              <a:r>
                <a:rPr lang="zh-TW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樹林之肺</a:t>
              </a:r>
              <a:r>
                <a:rPr lang="zh-TW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－</a:t>
              </a:r>
              <a:r>
                <a:rPr lang="zh-TW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鹿角</a:t>
              </a:r>
              <a:r>
                <a:rPr lang="zh-TW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溪人工</a:t>
              </a:r>
              <a:r>
                <a:rPr lang="zh-TW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溼地</a:t>
              </a:r>
              <a:endParaRPr lang="en-US" altLang="zh-TW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  <a:p>
              <a:r>
                <a:rPr lang="zh-TW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沿著博愛街看廟宇</a:t>
              </a:r>
              <a:endPara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27" name="TextBox 69"/>
            <p:cNvSpPr txBox="1"/>
            <p:nvPr/>
          </p:nvSpPr>
          <p:spPr>
            <a:xfrm>
              <a:off x="-61420" y="2503390"/>
              <a:ext cx="23058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認識有機農場</a:t>
              </a:r>
              <a:endParaRPr lang="en-US" altLang="zh-TW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  <a:p>
              <a:pPr algn="r"/>
              <a:r>
                <a:rPr lang="zh-TW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潭底農地基地建置</a:t>
              </a:r>
              <a:endParaRPr lang="en-US" altLang="zh-TW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  <a:p>
              <a:pPr algn="r"/>
              <a:r>
                <a:rPr lang="zh-TW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綠屋頂建置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138" y="3038045"/>
              <a:ext cx="762367" cy="924891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933" y="3357084"/>
              <a:ext cx="1224939" cy="1224939"/>
            </a:xfrm>
            <a:prstGeom prst="rect">
              <a:avLst/>
            </a:prstGeom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" b="99000" l="1083" r="99667">
                          <a14:foregroundMark x1="54417" y1="40833" x2="38833" y2="36000"/>
                          <a14:foregroundMark x1="56583" y1="39250" x2="58167" y2="33833"/>
                          <a14:foregroundMark x1="62500" y1="32750" x2="72750" y2="344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4095" y="1922546"/>
              <a:ext cx="1276350" cy="1276350"/>
            </a:xfrm>
            <a:prstGeom prst="rect">
              <a:avLst/>
            </a:prstGeom>
          </p:spPr>
        </p:pic>
        <p:sp>
          <p:nvSpPr>
            <p:cNvPr id="28" name="TextBox 69"/>
            <p:cNvSpPr txBox="1"/>
            <p:nvPr/>
          </p:nvSpPr>
          <p:spPr>
            <a:xfrm>
              <a:off x="6659144" y="2262558"/>
              <a:ext cx="23676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觀光新興發展～山佳鐵道文化</a:t>
              </a:r>
              <a:endParaRPr lang="en-US" altLang="zh-TW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  <a:p>
              <a:r>
                <a:rPr lang="zh-TW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樹林水圳的發展始末</a:t>
              </a:r>
              <a:endParaRPr lang="en-US" altLang="zh-TW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  <a:p>
              <a:r>
                <a:rPr lang="zh-TW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探究信仰與人文</a:t>
              </a:r>
              <a:r>
                <a:rPr lang="zh-TW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關係</a:t>
              </a:r>
              <a:endPara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2936" y="1731811"/>
              <a:ext cx="1047750" cy="1047750"/>
            </a:xfrm>
            <a:prstGeom prst="rect">
              <a:avLst/>
            </a:prstGeom>
          </p:spPr>
        </p:pic>
      </p:grp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9"/>
          <a:stretch/>
        </p:blipFill>
        <p:spPr>
          <a:xfrm>
            <a:off x="3602752" y="400616"/>
            <a:ext cx="1217761" cy="1074800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6846961" y="114757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創新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6534378" y="33064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適性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1684885" y="38189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永續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1950222" y="132111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共榮</a:t>
            </a:r>
          </a:p>
        </p:txBody>
      </p:sp>
    </p:spTree>
    <p:extLst>
      <p:ext uri="{BB962C8B-B14F-4D97-AF65-F5344CB8AC3E}">
        <p14:creationId xmlns:p14="http://schemas.microsoft.com/office/powerpoint/2010/main" val="339470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0063" y="-17909"/>
            <a:ext cx="3011049" cy="4589909"/>
            <a:chOff x="-10063" y="-17909"/>
            <a:chExt cx="3011049" cy="4589909"/>
          </a:xfrm>
        </p:grpSpPr>
        <p:sp>
          <p:nvSpPr>
            <p:cNvPr id="35" name="任意多边形 34"/>
            <p:cNvSpPr>
              <a:spLocks/>
            </p:cNvSpPr>
            <p:nvPr/>
          </p:nvSpPr>
          <p:spPr bwMode="auto">
            <a:xfrm flipH="1">
              <a:off x="0" y="-17909"/>
              <a:ext cx="3000986" cy="4589909"/>
            </a:xfrm>
            <a:custGeom>
              <a:avLst/>
              <a:gdLst>
                <a:gd name="connsiteX0" fmla="*/ 1615198 w 3583538"/>
                <a:gd name="connsiteY0" fmla="*/ 0 h 4574029"/>
                <a:gd name="connsiteX1" fmla="*/ 3429173 w 3583538"/>
                <a:gd name="connsiteY1" fmla="*/ 0 h 4574029"/>
                <a:gd name="connsiteX2" fmla="*/ 3583538 w 3583538"/>
                <a:gd name="connsiteY2" fmla="*/ 0 h 4574029"/>
                <a:gd name="connsiteX3" fmla="*/ 3583538 w 3583538"/>
                <a:gd name="connsiteY3" fmla="*/ 4574029 h 4574029"/>
                <a:gd name="connsiteX4" fmla="*/ 3577975 w 3583538"/>
                <a:gd name="connsiteY4" fmla="*/ 4569131 h 4574029"/>
                <a:gd name="connsiteX5" fmla="*/ 0 w 3583538"/>
                <a:gd name="connsiteY5" fmla="*/ 1418728 h 4574029"/>
                <a:gd name="connsiteX6" fmla="*/ 1615198 w 3583538"/>
                <a:gd name="connsiteY6" fmla="*/ 0 h 457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3538" h="4574029">
                  <a:moveTo>
                    <a:pt x="1615198" y="0"/>
                  </a:moveTo>
                  <a:cubicBezTo>
                    <a:pt x="1615198" y="0"/>
                    <a:pt x="1615198" y="0"/>
                    <a:pt x="3429173" y="0"/>
                  </a:cubicBezTo>
                  <a:lnTo>
                    <a:pt x="3583538" y="0"/>
                  </a:lnTo>
                  <a:lnTo>
                    <a:pt x="3583538" y="4574029"/>
                  </a:lnTo>
                  <a:lnTo>
                    <a:pt x="3577975" y="4569131"/>
                  </a:lnTo>
                  <a:cubicBezTo>
                    <a:pt x="3157542" y="4198940"/>
                    <a:pt x="2196551" y="3352788"/>
                    <a:pt x="0" y="1418728"/>
                  </a:cubicBezTo>
                  <a:cubicBezTo>
                    <a:pt x="0" y="1418728"/>
                    <a:pt x="0" y="1418728"/>
                    <a:pt x="1615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7" name="任意多边形 16"/>
            <p:cNvSpPr>
              <a:spLocks/>
            </p:cNvSpPr>
            <p:nvPr/>
          </p:nvSpPr>
          <p:spPr bwMode="auto">
            <a:xfrm flipH="1">
              <a:off x="-10063" y="-8284"/>
              <a:ext cx="2736909" cy="4576541"/>
            </a:xfrm>
            <a:custGeom>
              <a:avLst/>
              <a:gdLst>
                <a:gd name="connsiteX0" fmla="*/ 1615198 w 3583538"/>
                <a:gd name="connsiteY0" fmla="*/ 0 h 4574029"/>
                <a:gd name="connsiteX1" fmla="*/ 3429173 w 3583538"/>
                <a:gd name="connsiteY1" fmla="*/ 0 h 4574029"/>
                <a:gd name="connsiteX2" fmla="*/ 3583538 w 3583538"/>
                <a:gd name="connsiteY2" fmla="*/ 0 h 4574029"/>
                <a:gd name="connsiteX3" fmla="*/ 3583538 w 3583538"/>
                <a:gd name="connsiteY3" fmla="*/ 4574029 h 4574029"/>
                <a:gd name="connsiteX4" fmla="*/ 3577975 w 3583538"/>
                <a:gd name="connsiteY4" fmla="*/ 4569131 h 4574029"/>
                <a:gd name="connsiteX5" fmla="*/ 0 w 3583538"/>
                <a:gd name="connsiteY5" fmla="*/ 1418728 h 4574029"/>
                <a:gd name="connsiteX6" fmla="*/ 1615198 w 3583538"/>
                <a:gd name="connsiteY6" fmla="*/ 0 h 457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3538" h="4574029">
                  <a:moveTo>
                    <a:pt x="1615198" y="0"/>
                  </a:moveTo>
                  <a:cubicBezTo>
                    <a:pt x="1615198" y="0"/>
                    <a:pt x="1615198" y="0"/>
                    <a:pt x="3429173" y="0"/>
                  </a:cubicBezTo>
                  <a:lnTo>
                    <a:pt x="3583538" y="0"/>
                  </a:lnTo>
                  <a:lnTo>
                    <a:pt x="3583538" y="4574029"/>
                  </a:lnTo>
                  <a:lnTo>
                    <a:pt x="3577975" y="4569131"/>
                  </a:lnTo>
                  <a:cubicBezTo>
                    <a:pt x="3157542" y="4198940"/>
                    <a:pt x="2196551" y="3352788"/>
                    <a:pt x="0" y="1418728"/>
                  </a:cubicBezTo>
                  <a:cubicBezTo>
                    <a:pt x="0" y="1418728"/>
                    <a:pt x="0" y="1418728"/>
                    <a:pt x="1615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23" name="任意多边形 22"/>
          <p:cNvSpPr>
            <a:spLocks/>
          </p:cNvSpPr>
          <p:nvPr/>
        </p:nvSpPr>
        <p:spPr bwMode="auto">
          <a:xfrm flipH="1">
            <a:off x="-17382" y="2364423"/>
            <a:ext cx="1814585" cy="2568862"/>
          </a:xfrm>
          <a:custGeom>
            <a:avLst/>
            <a:gdLst>
              <a:gd name="connsiteX0" fmla="*/ 1252208 w 1252208"/>
              <a:gd name="connsiteY0" fmla="*/ 0 h 1683045"/>
              <a:gd name="connsiteX1" fmla="*/ 1252208 w 1252208"/>
              <a:gd name="connsiteY1" fmla="*/ 1158717 h 1683045"/>
              <a:gd name="connsiteX2" fmla="*/ 655199 w 1252208"/>
              <a:gd name="connsiteY2" fmla="*/ 1683045 h 1683045"/>
              <a:gd name="connsiteX3" fmla="*/ 0 w 1252208"/>
              <a:gd name="connsiteY3" fmla="*/ 1106757 h 168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208" h="1683045">
                <a:moveTo>
                  <a:pt x="1252208" y="0"/>
                </a:moveTo>
                <a:lnTo>
                  <a:pt x="1252208" y="1158717"/>
                </a:lnTo>
                <a:lnTo>
                  <a:pt x="655199" y="1683045"/>
                </a:lnTo>
                <a:lnTo>
                  <a:pt x="0" y="11067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8BEAD35-CCF1-4AE9-A8F7-A17F28D16F3A}"/>
              </a:ext>
            </a:extLst>
          </p:cNvPr>
          <p:cNvSpPr/>
          <p:nvPr/>
        </p:nvSpPr>
        <p:spPr>
          <a:xfrm>
            <a:off x="304800" y="1123950"/>
            <a:ext cx="1774584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accent2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02</a:t>
            </a:r>
            <a:endParaRPr lang="zh-CN" altLang="en-US" sz="4400" b="1" dirty="0">
              <a:solidFill>
                <a:schemeClr val="accent2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52" name="TextBox 48">
            <a:extLst>
              <a:ext uri="{FF2B5EF4-FFF2-40B4-BE49-F238E27FC236}">
                <a16:creationId xmlns:a16="http://schemas.microsoft.com/office/drawing/2014/main" id="{8E07D5A0-CBF7-4A45-9B14-8634EFC8BE0B}"/>
              </a:ext>
            </a:extLst>
          </p:cNvPr>
          <p:cNvSpPr txBox="1"/>
          <p:nvPr/>
        </p:nvSpPr>
        <p:spPr>
          <a:xfrm>
            <a:off x="2815722" y="2052663"/>
            <a:ext cx="564247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5400" dirty="0">
                <a:solidFill>
                  <a:schemeClr val="accent2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110</a:t>
            </a:r>
            <a:r>
              <a:rPr lang="zh-TW" altLang="en-US" sz="5400" b="1" dirty="0">
                <a:solidFill>
                  <a:schemeClr val="accent2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年春季行事曆</a:t>
            </a:r>
            <a:endParaRPr lang="zh-CN" altLang="en-US" sz="5400" b="1" dirty="0">
              <a:solidFill>
                <a:schemeClr val="accent2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314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3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4"/>
          <p:cNvGrpSpPr/>
          <p:nvPr/>
        </p:nvGrpSpPr>
        <p:grpSpPr>
          <a:xfrm>
            <a:off x="142701" y="2718028"/>
            <a:ext cx="1799645" cy="424028"/>
            <a:chOff x="7239422" y="2621090"/>
            <a:chExt cx="2182061" cy="513975"/>
          </a:xfrm>
        </p:grpSpPr>
        <p:sp>
          <p:nvSpPr>
            <p:cNvPr id="26" name="文本框 59"/>
            <p:cNvSpPr txBox="1"/>
            <p:nvPr/>
          </p:nvSpPr>
          <p:spPr>
            <a:xfrm>
              <a:off x="7399675" y="2621090"/>
              <a:ext cx="1780467" cy="335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199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開學</a:t>
              </a:r>
              <a:r>
                <a:rPr lang="zh-TW" altLang="en-US" sz="1199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日</a:t>
              </a:r>
              <a:endParaRPr lang="id-ID" altLang="zh-CN" sz="11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27" name="文本框 60"/>
            <p:cNvSpPr txBox="1"/>
            <p:nvPr/>
          </p:nvSpPr>
          <p:spPr>
            <a:xfrm>
              <a:off x="7239422" y="2824256"/>
              <a:ext cx="2182061" cy="310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900" dirty="0" smtClean="0">
                  <a:solidFill>
                    <a:schemeClr val="bg1">
                      <a:lumMod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請務必配合開課事宜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grpSp>
        <p:nvGrpSpPr>
          <p:cNvPr id="4" name="组合 30"/>
          <p:cNvGrpSpPr/>
          <p:nvPr/>
        </p:nvGrpSpPr>
        <p:grpSpPr>
          <a:xfrm>
            <a:off x="3868551" y="4113481"/>
            <a:ext cx="1871630" cy="887999"/>
            <a:chOff x="7286857" y="2621084"/>
            <a:chExt cx="2269343" cy="1076362"/>
          </a:xfrm>
          <a:noFill/>
        </p:grpSpPr>
        <p:sp>
          <p:nvSpPr>
            <p:cNvPr id="32" name="文本框 72"/>
            <p:cNvSpPr txBox="1"/>
            <p:nvPr/>
          </p:nvSpPr>
          <p:spPr>
            <a:xfrm>
              <a:off x="7374142" y="2621084"/>
              <a:ext cx="1780467" cy="3356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199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社大停課一次</a:t>
              </a:r>
              <a:endParaRPr lang="id-ID" altLang="zh-CN" sz="11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33" name="文本框 73"/>
            <p:cNvSpPr txBox="1"/>
            <p:nvPr/>
          </p:nvSpPr>
          <p:spPr>
            <a:xfrm>
              <a:off x="7286857" y="2930802"/>
              <a:ext cx="2269343" cy="7666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TW" sz="900" dirty="0" smtClean="0">
                  <a:solidFill>
                    <a:schemeClr val="bg1">
                      <a:lumMod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0</a:t>
              </a:r>
              <a:r>
                <a:rPr lang="en-US" altLang="zh-CN" sz="900" dirty="0" smtClean="0">
                  <a:solidFill>
                    <a:schemeClr val="bg1">
                      <a:lumMod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4/</a:t>
              </a:r>
              <a:r>
                <a:rPr lang="en-US" altLang="zh-TW" sz="900" dirty="0" smtClean="0">
                  <a:solidFill>
                    <a:schemeClr val="bg1">
                      <a:lumMod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0</a:t>
              </a:r>
              <a:r>
                <a:rPr lang="en-US" altLang="zh-CN" sz="900" dirty="0" smtClean="0">
                  <a:solidFill>
                    <a:schemeClr val="bg1">
                      <a:lumMod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2</a:t>
              </a:r>
              <a:r>
                <a:rPr lang="zh-TW" altLang="en-US" sz="900" dirty="0">
                  <a:solidFill>
                    <a:schemeClr val="bg1">
                      <a:lumMod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 </a:t>
              </a:r>
              <a:r>
                <a:rPr lang="en-US" altLang="zh-TW" sz="900" dirty="0" smtClean="0">
                  <a:solidFill>
                    <a:schemeClr val="bg1">
                      <a:lumMod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(</a:t>
              </a:r>
              <a:r>
                <a:rPr lang="zh-TW" altLang="en-US" sz="900" dirty="0" smtClean="0">
                  <a:solidFill>
                    <a:schemeClr val="bg1">
                      <a:lumMod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五</a:t>
              </a:r>
              <a:r>
                <a:rPr lang="en-US" altLang="zh-TW" sz="900" dirty="0" smtClean="0">
                  <a:solidFill>
                    <a:schemeClr val="bg1">
                      <a:lumMod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)</a:t>
              </a:r>
              <a:r>
                <a:rPr lang="zh-TW" altLang="en-US" sz="900" dirty="0" smtClean="0">
                  <a:solidFill>
                    <a:schemeClr val="bg1">
                      <a:lumMod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 清明節連假補休假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TW" sz="900" dirty="0" smtClean="0">
                  <a:solidFill>
                    <a:schemeClr val="bg1">
                      <a:lumMod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0</a:t>
              </a:r>
              <a:r>
                <a:rPr lang="en-US" altLang="zh-CN" sz="900" dirty="0" smtClean="0">
                  <a:solidFill>
                    <a:schemeClr val="bg1">
                      <a:lumMod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4/</a:t>
              </a:r>
              <a:r>
                <a:rPr lang="en-US" altLang="zh-TW" sz="900" dirty="0" smtClean="0">
                  <a:solidFill>
                    <a:schemeClr val="bg1">
                      <a:lumMod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0</a:t>
              </a:r>
              <a:r>
                <a:rPr lang="en-US" altLang="zh-CN" sz="900" dirty="0" smtClean="0">
                  <a:solidFill>
                    <a:schemeClr val="bg1">
                      <a:lumMod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5</a:t>
              </a:r>
              <a:r>
                <a:rPr lang="zh-TW" altLang="en-US" sz="900" dirty="0" smtClean="0">
                  <a:solidFill>
                    <a:schemeClr val="bg1">
                      <a:lumMod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 </a:t>
              </a:r>
              <a:r>
                <a:rPr lang="en-US" altLang="zh-TW" sz="900" dirty="0" smtClean="0">
                  <a:solidFill>
                    <a:schemeClr val="bg1">
                      <a:lumMod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(</a:t>
              </a:r>
              <a:r>
                <a:rPr lang="zh-TW" altLang="en-US" sz="900" dirty="0" smtClean="0">
                  <a:solidFill>
                    <a:schemeClr val="bg1">
                      <a:lumMod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一</a:t>
              </a:r>
              <a:r>
                <a:rPr lang="en-US" altLang="zh-TW" sz="900" dirty="0" smtClean="0">
                  <a:solidFill>
                    <a:schemeClr val="bg1">
                      <a:lumMod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)</a:t>
              </a:r>
              <a:r>
                <a:rPr lang="zh-TW" altLang="en-US" sz="900" dirty="0" smtClean="0">
                  <a:solidFill>
                    <a:schemeClr val="bg1">
                      <a:lumMod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 清明節</a:t>
              </a:r>
              <a:r>
                <a:rPr lang="zh-TW" altLang="en-US" sz="900" dirty="0">
                  <a:solidFill>
                    <a:schemeClr val="bg1">
                      <a:lumMod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連假補休假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TW" sz="900" dirty="0" smtClean="0">
                  <a:solidFill>
                    <a:schemeClr val="bg1">
                      <a:lumMod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0</a:t>
              </a:r>
              <a:r>
                <a:rPr lang="en-US" altLang="zh-CN" sz="900" dirty="0" smtClean="0">
                  <a:solidFill>
                    <a:schemeClr val="bg1">
                      <a:lumMod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6/14</a:t>
              </a:r>
              <a:r>
                <a:rPr lang="zh-TW" altLang="en-US" sz="900" dirty="0" smtClean="0">
                  <a:solidFill>
                    <a:schemeClr val="bg1">
                      <a:lumMod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 </a:t>
              </a:r>
              <a:r>
                <a:rPr lang="en-US" altLang="zh-TW" sz="900" dirty="0" smtClean="0">
                  <a:solidFill>
                    <a:schemeClr val="bg1">
                      <a:lumMod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(</a:t>
              </a:r>
              <a:r>
                <a:rPr lang="zh-TW" altLang="en-US" sz="900" dirty="0">
                  <a:solidFill>
                    <a:schemeClr val="bg1">
                      <a:lumMod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一</a:t>
              </a:r>
              <a:r>
                <a:rPr lang="en-US" altLang="zh-TW" sz="900" dirty="0" smtClean="0">
                  <a:solidFill>
                    <a:schemeClr val="bg1">
                      <a:lumMod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)</a:t>
              </a:r>
              <a:r>
                <a:rPr lang="zh-TW" altLang="en-US" sz="900" dirty="0" smtClean="0">
                  <a:solidFill>
                    <a:schemeClr val="bg1">
                      <a:lumMod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 端午節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44" name="任意多边形 43"/>
          <p:cNvSpPr>
            <a:spLocks/>
          </p:cNvSpPr>
          <p:nvPr/>
        </p:nvSpPr>
        <p:spPr bwMode="auto">
          <a:xfrm rot="1800000">
            <a:off x="1690043" y="2489932"/>
            <a:ext cx="317941" cy="189299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  <a:extLst/>
        </p:spPr>
        <p:txBody>
          <a:bodyPr vert="horz" wrap="square" lIns="68559" tIns="34280" rIns="68559" bIns="3428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zh-CN" altLang="en-US" sz="1799" kern="0">
              <a:solidFill>
                <a:prstClr val="black"/>
              </a:solidFill>
            </a:endParaRPr>
          </a:p>
        </p:txBody>
      </p:sp>
      <p:grpSp>
        <p:nvGrpSpPr>
          <p:cNvPr id="8" name="组合 45"/>
          <p:cNvGrpSpPr/>
          <p:nvPr/>
        </p:nvGrpSpPr>
        <p:grpSpPr>
          <a:xfrm>
            <a:off x="346785" y="1271577"/>
            <a:ext cx="1391479" cy="1386977"/>
            <a:chOff x="3150255" y="2546636"/>
            <a:chExt cx="1687161" cy="1681184"/>
          </a:xfrm>
        </p:grpSpPr>
        <p:grpSp>
          <p:nvGrpSpPr>
            <p:cNvPr id="9" name="组合 46"/>
            <p:cNvGrpSpPr/>
            <p:nvPr/>
          </p:nvGrpSpPr>
          <p:grpSpPr>
            <a:xfrm>
              <a:off x="3150255" y="2546636"/>
              <a:ext cx="1687161" cy="1681184"/>
              <a:chOff x="3150255" y="2546636"/>
              <a:chExt cx="1687161" cy="1681184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3360853" y="2754245"/>
                <a:ext cx="1265966" cy="1265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Freeform 5"/>
              <p:cNvSpPr>
                <a:spLocks noEditPoints="1"/>
              </p:cNvSpPr>
              <p:nvPr/>
            </p:nvSpPr>
            <p:spPr bwMode="auto">
              <a:xfrm>
                <a:off x="3150255" y="2546636"/>
                <a:ext cx="1687161" cy="1681184"/>
              </a:xfrm>
              <a:custGeom>
                <a:avLst/>
                <a:gdLst>
                  <a:gd name="T0" fmla="*/ 195 w 1550"/>
                  <a:gd name="T1" fmla="*/ 772 h 1545"/>
                  <a:gd name="T2" fmla="*/ 749 w 1550"/>
                  <a:gd name="T3" fmla="*/ 0 h 1545"/>
                  <a:gd name="T4" fmla="*/ 695 w 1550"/>
                  <a:gd name="T5" fmla="*/ 101 h 1545"/>
                  <a:gd name="T6" fmla="*/ 591 w 1550"/>
                  <a:gd name="T7" fmla="*/ 34 h 1545"/>
                  <a:gd name="T8" fmla="*/ 510 w 1550"/>
                  <a:gd name="T9" fmla="*/ 59 h 1545"/>
                  <a:gd name="T10" fmla="*/ 462 w 1550"/>
                  <a:gd name="T11" fmla="*/ 173 h 1545"/>
                  <a:gd name="T12" fmla="*/ 360 w 1550"/>
                  <a:gd name="T13" fmla="*/ 120 h 1545"/>
                  <a:gd name="T14" fmla="*/ 335 w 1550"/>
                  <a:gd name="T15" fmla="*/ 242 h 1545"/>
                  <a:gd name="T16" fmla="*/ 277 w 1550"/>
                  <a:gd name="T17" fmla="*/ 296 h 1545"/>
                  <a:gd name="T18" fmla="*/ 153 w 1550"/>
                  <a:gd name="T19" fmla="*/ 312 h 1545"/>
                  <a:gd name="T20" fmla="*/ 199 w 1550"/>
                  <a:gd name="T21" fmla="*/ 418 h 1545"/>
                  <a:gd name="T22" fmla="*/ 81 w 1550"/>
                  <a:gd name="T23" fmla="*/ 457 h 1545"/>
                  <a:gd name="T24" fmla="*/ 50 w 1550"/>
                  <a:gd name="T25" fmla="*/ 535 h 1545"/>
                  <a:gd name="T26" fmla="*/ 110 w 1550"/>
                  <a:gd name="T27" fmla="*/ 644 h 1545"/>
                  <a:gd name="T28" fmla="*/ 5 w 1550"/>
                  <a:gd name="T29" fmla="*/ 691 h 1545"/>
                  <a:gd name="T30" fmla="*/ 85 w 1550"/>
                  <a:gd name="T31" fmla="*/ 787 h 1545"/>
                  <a:gd name="T32" fmla="*/ 90 w 1550"/>
                  <a:gd name="T33" fmla="*/ 865 h 1545"/>
                  <a:gd name="T34" fmla="*/ 26 w 1550"/>
                  <a:gd name="T35" fmla="*/ 972 h 1545"/>
                  <a:gd name="T36" fmla="*/ 137 w 1550"/>
                  <a:gd name="T37" fmla="*/ 1003 h 1545"/>
                  <a:gd name="T38" fmla="*/ 94 w 1550"/>
                  <a:gd name="T39" fmla="*/ 1119 h 1545"/>
                  <a:gd name="T40" fmla="*/ 136 w 1550"/>
                  <a:gd name="T41" fmla="*/ 1192 h 1545"/>
                  <a:gd name="T42" fmla="*/ 258 w 1550"/>
                  <a:gd name="T43" fmla="*/ 1213 h 1545"/>
                  <a:gd name="T44" fmla="*/ 229 w 1550"/>
                  <a:gd name="T45" fmla="*/ 1325 h 1545"/>
                  <a:gd name="T46" fmla="*/ 354 w 1550"/>
                  <a:gd name="T47" fmla="*/ 1322 h 1545"/>
                  <a:gd name="T48" fmla="*/ 419 w 1550"/>
                  <a:gd name="T49" fmla="*/ 1366 h 1545"/>
                  <a:gd name="T50" fmla="*/ 462 w 1550"/>
                  <a:gd name="T51" fmla="*/ 1483 h 1545"/>
                  <a:gd name="T52" fmla="*/ 555 w 1550"/>
                  <a:gd name="T53" fmla="*/ 1416 h 1545"/>
                  <a:gd name="T54" fmla="*/ 620 w 1550"/>
                  <a:gd name="T55" fmla="*/ 1522 h 1545"/>
                  <a:gd name="T56" fmla="*/ 703 w 1550"/>
                  <a:gd name="T57" fmla="*/ 1534 h 1545"/>
                  <a:gd name="T58" fmla="*/ 796 w 1550"/>
                  <a:gd name="T59" fmla="*/ 1452 h 1545"/>
                  <a:gd name="T60" fmla="*/ 865 w 1550"/>
                  <a:gd name="T61" fmla="*/ 1544 h 1545"/>
                  <a:gd name="T62" fmla="*/ 941 w 1550"/>
                  <a:gd name="T63" fmla="*/ 1445 h 1545"/>
                  <a:gd name="T64" fmla="*/ 1016 w 1550"/>
                  <a:gd name="T65" fmla="*/ 1422 h 1545"/>
                  <a:gd name="T66" fmla="*/ 1134 w 1550"/>
                  <a:gd name="T67" fmla="*/ 1461 h 1545"/>
                  <a:gd name="T68" fmla="*/ 1139 w 1550"/>
                  <a:gd name="T69" fmla="*/ 1346 h 1545"/>
                  <a:gd name="T70" fmla="*/ 1262 w 1550"/>
                  <a:gd name="T71" fmla="*/ 1362 h 1545"/>
                  <a:gd name="T72" fmla="*/ 1324 w 1550"/>
                  <a:gd name="T73" fmla="*/ 1304 h 1545"/>
                  <a:gd name="T74" fmla="*/ 1318 w 1550"/>
                  <a:gd name="T75" fmla="*/ 1181 h 1545"/>
                  <a:gd name="T76" fmla="*/ 1433 w 1550"/>
                  <a:gd name="T77" fmla="*/ 1184 h 1545"/>
                  <a:gd name="T78" fmla="*/ 1402 w 1550"/>
                  <a:gd name="T79" fmla="*/ 1063 h 1545"/>
                  <a:gd name="T80" fmla="*/ 1431 w 1550"/>
                  <a:gd name="T81" fmla="*/ 990 h 1545"/>
                  <a:gd name="T82" fmla="*/ 1536 w 1550"/>
                  <a:gd name="T83" fmla="*/ 922 h 1545"/>
                  <a:gd name="T84" fmla="*/ 1449 w 1550"/>
                  <a:gd name="T85" fmla="*/ 846 h 1545"/>
                  <a:gd name="T86" fmla="*/ 1538 w 1550"/>
                  <a:gd name="T87" fmla="*/ 760 h 1545"/>
                  <a:gd name="T88" fmla="*/ 1532 w 1550"/>
                  <a:gd name="T89" fmla="*/ 675 h 1545"/>
                  <a:gd name="T90" fmla="*/ 1431 w 1550"/>
                  <a:gd name="T91" fmla="*/ 603 h 1545"/>
                  <a:gd name="T92" fmla="*/ 1505 w 1550"/>
                  <a:gd name="T93" fmla="*/ 515 h 1545"/>
                  <a:gd name="T94" fmla="*/ 1392 w 1550"/>
                  <a:gd name="T95" fmla="*/ 464 h 1545"/>
                  <a:gd name="T96" fmla="*/ 1352 w 1550"/>
                  <a:gd name="T97" fmla="*/ 396 h 1545"/>
                  <a:gd name="T98" fmla="*/ 1364 w 1550"/>
                  <a:gd name="T99" fmla="*/ 271 h 1545"/>
                  <a:gd name="T100" fmla="*/ 1251 w 1550"/>
                  <a:gd name="T101" fmla="*/ 292 h 1545"/>
                  <a:gd name="T102" fmla="*/ 1239 w 1550"/>
                  <a:gd name="T103" fmla="*/ 169 h 1545"/>
                  <a:gd name="T104" fmla="*/ 1169 w 1550"/>
                  <a:gd name="T105" fmla="*/ 121 h 1545"/>
                  <a:gd name="T106" fmla="*/ 1050 w 1550"/>
                  <a:gd name="T107" fmla="*/ 155 h 1545"/>
                  <a:gd name="T108" fmla="*/ 1028 w 1550"/>
                  <a:gd name="T109" fmla="*/ 42 h 1545"/>
                  <a:gd name="T110" fmla="*/ 917 w 1550"/>
                  <a:gd name="T111" fmla="*/ 99 h 1545"/>
                  <a:gd name="T112" fmla="*/ 839 w 1550"/>
                  <a:gd name="T113" fmla="*/ 87 h 1545"/>
                  <a:gd name="T114" fmla="*/ 749 w 1550"/>
                  <a:gd name="T115" fmla="*/ 0 h 1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50" h="1545">
                    <a:moveTo>
                      <a:pt x="1355" y="772"/>
                    </a:moveTo>
                    <a:cubicBezTo>
                      <a:pt x="1355" y="1092"/>
                      <a:pt x="1095" y="1352"/>
                      <a:pt x="775" y="1352"/>
                    </a:cubicBezTo>
                    <a:cubicBezTo>
                      <a:pt x="455" y="1352"/>
                      <a:pt x="195" y="1092"/>
                      <a:pt x="195" y="772"/>
                    </a:cubicBezTo>
                    <a:cubicBezTo>
                      <a:pt x="195" y="452"/>
                      <a:pt x="455" y="192"/>
                      <a:pt x="775" y="192"/>
                    </a:cubicBezTo>
                    <a:cubicBezTo>
                      <a:pt x="1095" y="192"/>
                      <a:pt x="1355" y="452"/>
                      <a:pt x="1355" y="772"/>
                    </a:cubicBezTo>
                    <a:close/>
                    <a:moveTo>
                      <a:pt x="749" y="0"/>
                    </a:moveTo>
                    <a:cubicBezTo>
                      <a:pt x="742" y="0"/>
                      <a:pt x="735" y="6"/>
                      <a:pt x="733" y="12"/>
                    </a:cubicBezTo>
                    <a:cubicBezTo>
                      <a:pt x="711" y="87"/>
                      <a:pt x="711" y="87"/>
                      <a:pt x="711" y="87"/>
                    </a:cubicBezTo>
                    <a:cubicBezTo>
                      <a:pt x="709" y="94"/>
                      <a:pt x="702" y="100"/>
                      <a:pt x="695" y="101"/>
                    </a:cubicBezTo>
                    <a:cubicBezTo>
                      <a:pt x="653" y="107"/>
                      <a:pt x="653" y="107"/>
                      <a:pt x="653" y="107"/>
                    </a:cubicBezTo>
                    <a:cubicBezTo>
                      <a:pt x="646" y="109"/>
                      <a:pt x="637" y="105"/>
                      <a:pt x="633" y="99"/>
                    </a:cubicBezTo>
                    <a:cubicBezTo>
                      <a:pt x="591" y="34"/>
                      <a:pt x="591" y="34"/>
                      <a:pt x="591" y="34"/>
                    </a:cubicBezTo>
                    <a:cubicBezTo>
                      <a:pt x="587" y="28"/>
                      <a:pt x="578" y="25"/>
                      <a:pt x="571" y="27"/>
                    </a:cubicBezTo>
                    <a:cubicBezTo>
                      <a:pt x="522" y="42"/>
                      <a:pt x="522" y="42"/>
                      <a:pt x="522" y="42"/>
                    </a:cubicBezTo>
                    <a:cubicBezTo>
                      <a:pt x="515" y="44"/>
                      <a:pt x="510" y="52"/>
                      <a:pt x="510" y="59"/>
                    </a:cubicBezTo>
                    <a:cubicBezTo>
                      <a:pt x="511" y="136"/>
                      <a:pt x="511" y="136"/>
                      <a:pt x="511" y="136"/>
                    </a:cubicBezTo>
                    <a:cubicBezTo>
                      <a:pt x="511" y="143"/>
                      <a:pt x="506" y="152"/>
                      <a:pt x="500" y="155"/>
                    </a:cubicBezTo>
                    <a:cubicBezTo>
                      <a:pt x="462" y="173"/>
                      <a:pt x="462" y="173"/>
                      <a:pt x="462" y="173"/>
                    </a:cubicBezTo>
                    <a:cubicBezTo>
                      <a:pt x="456" y="176"/>
                      <a:pt x="446" y="175"/>
                      <a:pt x="441" y="170"/>
                    </a:cubicBezTo>
                    <a:cubicBezTo>
                      <a:pt x="381" y="121"/>
                      <a:pt x="381" y="121"/>
                      <a:pt x="381" y="121"/>
                    </a:cubicBezTo>
                    <a:cubicBezTo>
                      <a:pt x="375" y="116"/>
                      <a:pt x="366" y="116"/>
                      <a:pt x="360" y="120"/>
                    </a:cubicBezTo>
                    <a:cubicBezTo>
                      <a:pt x="317" y="149"/>
                      <a:pt x="317" y="149"/>
                      <a:pt x="317" y="149"/>
                    </a:cubicBezTo>
                    <a:cubicBezTo>
                      <a:pt x="312" y="153"/>
                      <a:pt x="309" y="162"/>
                      <a:pt x="311" y="169"/>
                    </a:cubicBezTo>
                    <a:cubicBezTo>
                      <a:pt x="335" y="242"/>
                      <a:pt x="335" y="242"/>
                      <a:pt x="335" y="242"/>
                    </a:cubicBezTo>
                    <a:cubicBezTo>
                      <a:pt x="337" y="249"/>
                      <a:pt x="335" y="259"/>
                      <a:pt x="329" y="263"/>
                    </a:cubicBezTo>
                    <a:cubicBezTo>
                      <a:pt x="299" y="292"/>
                      <a:pt x="299" y="292"/>
                      <a:pt x="299" y="292"/>
                    </a:cubicBezTo>
                    <a:cubicBezTo>
                      <a:pt x="294" y="297"/>
                      <a:pt x="284" y="298"/>
                      <a:pt x="277" y="296"/>
                    </a:cubicBezTo>
                    <a:cubicBezTo>
                      <a:pt x="206" y="266"/>
                      <a:pt x="206" y="266"/>
                      <a:pt x="206" y="266"/>
                    </a:cubicBezTo>
                    <a:cubicBezTo>
                      <a:pt x="199" y="264"/>
                      <a:pt x="190" y="266"/>
                      <a:pt x="186" y="271"/>
                    </a:cubicBezTo>
                    <a:cubicBezTo>
                      <a:pt x="153" y="312"/>
                      <a:pt x="153" y="312"/>
                      <a:pt x="153" y="312"/>
                    </a:cubicBezTo>
                    <a:cubicBezTo>
                      <a:pt x="149" y="317"/>
                      <a:pt x="149" y="327"/>
                      <a:pt x="153" y="332"/>
                    </a:cubicBezTo>
                    <a:cubicBezTo>
                      <a:pt x="198" y="396"/>
                      <a:pt x="198" y="396"/>
                      <a:pt x="198" y="396"/>
                    </a:cubicBezTo>
                    <a:cubicBezTo>
                      <a:pt x="202" y="402"/>
                      <a:pt x="202" y="411"/>
                      <a:pt x="199" y="418"/>
                    </a:cubicBezTo>
                    <a:cubicBezTo>
                      <a:pt x="178" y="454"/>
                      <a:pt x="178" y="454"/>
                      <a:pt x="178" y="454"/>
                    </a:cubicBezTo>
                    <a:cubicBezTo>
                      <a:pt x="174" y="460"/>
                      <a:pt x="165" y="464"/>
                      <a:pt x="158" y="464"/>
                    </a:cubicBezTo>
                    <a:cubicBezTo>
                      <a:pt x="81" y="457"/>
                      <a:pt x="81" y="457"/>
                      <a:pt x="81" y="457"/>
                    </a:cubicBezTo>
                    <a:cubicBezTo>
                      <a:pt x="74" y="456"/>
                      <a:pt x="66" y="461"/>
                      <a:pt x="63" y="468"/>
                    </a:cubicBezTo>
                    <a:cubicBezTo>
                      <a:pt x="45" y="515"/>
                      <a:pt x="45" y="515"/>
                      <a:pt x="45" y="515"/>
                    </a:cubicBezTo>
                    <a:cubicBezTo>
                      <a:pt x="42" y="522"/>
                      <a:pt x="45" y="531"/>
                      <a:pt x="50" y="535"/>
                    </a:cubicBezTo>
                    <a:cubicBezTo>
                      <a:pt x="112" y="583"/>
                      <a:pt x="112" y="583"/>
                      <a:pt x="112" y="583"/>
                    </a:cubicBezTo>
                    <a:cubicBezTo>
                      <a:pt x="117" y="587"/>
                      <a:pt x="121" y="596"/>
                      <a:pt x="119" y="603"/>
                    </a:cubicBezTo>
                    <a:cubicBezTo>
                      <a:pt x="110" y="644"/>
                      <a:pt x="110" y="644"/>
                      <a:pt x="110" y="644"/>
                    </a:cubicBezTo>
                    <a:cubicBezTo>
                      <a:pt x="108" y="651"/>
                      <a:pt x="101" y="658"/>
                      <a:pt x="94" y="659"/>
                    </a:cubicBezTo>
                    <a:cubicBezTo>
                      <a:pt x="18" y="675"/>
                      <a:pt x="18" y="675"/>
                      <a:pt x="18" y="675"/>
                    </a:cubicBezTo>
                    <a:cubicBezTo>
                      <a:pt x="11" y="677"/>
                      <a:pt x="5" y="684"/>
                      <a:pt x="5" y="691"/>
                    </a:cubicBezTo>
                    <a:cubicBezTo>
                      <a:pt x="1" y="742"/>
                      <a:pt x="1" y="742"/>
                      <a:pt x="1" y="742"/>
                    </a:cubicBezTo>
                    <a:cubicBezTo>
                      <a:pt x="0" y="749"/>
                      <a:pt x="5" y="757"/>
                      <a:pt x="12" y="760"/>
                    </a:cubicBezTo>
                    <a:cubicBezTo>
                      <a:pt x="85" y="787"/>
                      <a:pt x="85" y="787"/>
                      <a:pt x="85" y="787"/>
                    </a:cubicBezTo>
                    <a:cubicBezTo>
                      <a:pt x="91" y="789"/>
                      <a:pt x="97" y="797"/>
                      <a:pt x="98" y="804"/>
                    </a:cubicBezTo>
                    <a:cubicBezTo>
                      <a:pt x="101" y="846"/>
                      <a:pt x="101" y="846"/>
                      <a:pt x="101" y="846"/>
                    </a:cubicBezTo>
                    <a:cubicBezTo>
                      <a:pt x="101" y="853"/>
                      <a:pt x="97" y="862"/>
                      <a:pt x="90" y="865"/>
                    </a:cubicBezTo>
                    <a:cubicBezTo>
                      <a:pt x="23" y="903"/>
                      <a:pt x="23" y="903"/>
                      <a:pt x="23" y="903"/>
                    </a:cubicBezTo>
                    <a:cubicBezTo>
                      <a:pt x="16" y="906"/>
                      <a:pt x="13" y="915"/>
                      <a:pt x="14" y="922"/>
                    </a:cubicBezTo>
                    <a:cubicBezTo>
                      <a:pt x="26" y="972"/>
                      <a:pt x="26" y="972"/>
                      <a:pt x="26" y="972"/>
                    </a:cubicBezTo>
                    <a:cubicBezTo>
                      <a:pt x="27" y="979"/>
                      <a:pt x="34" y="985"/>
                      <a:pt x="41" y="985"/>
                    </a:cubicBezTo>
                    <a:cubicBezTo>
                      <a:pt x="119" y="990"/>
                      <a:pt x="119" y="990"/>
                      <a:pt x="119" y="990"/>
                    </a:cubicBezTo>
                    <a:cubicBezTo>
                      <a:pt x="126" y="990"/>
                      <a:pt x="134" y="996"/>
                      <a:pt x="137" y="1003"/>
                    </a:cubicBezTo>
                    <a:cubicBezTo>
                      <a:pt x="152" y="1041"/>
                      <a:pt x="152" y="1041"/>
                      <a:pt x="152" y="1041"/>
                    </a:cubicBezTo>
                    <a:cubicBezTo>
                      <a:pt x="154" y="1048"/>
                      <a:pt x="153" y="1058"/>
                      <a:pt x="148" y="1063"/>
                    </a:cubicBezTo>
                    <a:cubicBezTo>
                      <a:pt x="94" y="1119"/>
                      <a:pt x="94" y="1119"/>
                      <a:pt x="94" y="1119"/>
                    </a:cubicBezTo>
                    <a:cubicBezTo>
                      <a:pt x="89" y="1124"/>
                      <a:pt x="88" y="1133"/>
                      <a:pt x="91" y="1139"/>
                    </a:cubicBezTo>
                    <a:cubicBezTo>
                      <a:pt x="117" y="1184"/>
                      <a:pt x="117" y="1184"/>
                      <a:pt x="117" y="1184"/>
                    </a:cubicBezTo>
                    <a:cubicBezTo>
                      <a:pt x="121" y="1190"/>
                      <a:pt x="129" y="1194"/>
                      <a:pt x="136" y="1192"/>
                    </a:cubicBezTo>
                    <a:cubicBezTo>
                      <a:pt x="212" y="1174"/>
                      <a:pt x="212" y="1174"/>
                      <a:pt x="212" y="1174"/>
                    </a:cubicBezTo>
                    <a:cubicBezTo>
                      <a:pt x="218" y="1172"/>
                      <a:pt x="228" y="1175"/>
                      <a:pt x="232" y="1181"/>
                    </a:cubicBezTo>
                    <a:cubicBezTo>
                      <a:pt x="258" y="1213"/>
                      <a:pt x="258" y="1213"/>
                      <a:pt x="258" y="1213"/>
                    </a:cubicBezTo>
                    <a:cubicBezTo>
                      <a:pt x="263" y="1219"/>
                      <a:pt x="264" y="1229"/>
                      <a:pt x="260" y="1235"/>
                    </a:cubicBezTo>
                    <a:cubicBezTo>
                      <a:pt x="226" y="1304"/>
                      <a:pt x="226" y="1304"/>
                      <a:pt x="226" y="1304"/>
                    </a:cubicBezTo>
                    <a:cubicBezTo>
                      <a:pt x="223" y="1311"/>
                      <a:pt x="224" y="1320"/>
                      <a:pt x="229" y="1325"/>
                    </a:cubicBezTo>
                    <a:cubicBezTo>
                      <a:pt x="267" y="1360"/>
                      <a:pt x="267" y="1360"/>
                      <a:pt x="267" y="1360"/>
                    </a:cubicBezTo>
                    <a:cubicBezTo>
                      <a:pt x="272" y="1364"/>
                      <a:pt x="282" y="1365"/>
                      <a:pt x="288" y="1362"/>
                    </a:cubicBezTo>
                    <a:cubicBezTo>
                      <a:pt x="354" y="1322"/>
                      <a:pt x="354" y="1322"/>
                      <a:pt x="354" y="1322"/>
                    </a:cubicBezTo>
                    <a:cubicBezTo>
                      <a:pt x="360" y="1318"/>
                      <a:pt x="370" y="1319"/>
                      <a:pt x="376" y="1323"/>
                    </a:cubicBezTo>
                    <a:cubicBezTo>
                      <a:pt x="411" y="1346"/>
                      <a:pt x="411" y="1346"/>
                      <a:pt x="411" y="1346"/>
                    </a:cubicBezTo>
                    <a:cubicBezTo>
                      <a:pt x="416" y="1350"/>
                      <a:pt x="420" y="1359"/>
                      <a:pt x="419" y="1366"/>
                    </a:cubicBezTo>
                    <a:cubicBezTo>
                      <a:pt x="406" y="1443"/>
                      <a:pt x="406" y="1443"/>
                      <a:pt x="406" y="1443"/>
                    </a:cubicBezTo>
                    <a:cubicBezTo>
                      <a:pt x="405" y="1450"/>
                      <a:pt x="409" y="1458"/>
                      <a:pt x="416" y="1461"/>
                    </a:cubicBezTo>
                    <a:cubicBezTo>
                      <a:pt x="462" y="1483"/>
                      <a:pt x="462" y="1483"/>
                      <a:pt x="462" y="1483"/>
                    </a:cubicBezTo>
                    <a:cubicBezTo>
                      <a:pt x="469" y="1486"/>
                      <a:pt x="478" y="1485"/>
                      <a:pt x="482" y="1479"/>
                    </a:cubicBezTo>
                    <a:cubicBezTo>
                      <a:pt x="534" y="1422"/>
                      <a:pt x="534" y="1422"/>
                      <a:pt x="534" y="1422"/>
                    </a:cubicBezTo>
                    <a:cubicBezTo>
                      <a:pt x="539" y="1416"/>
                      <a:pt x="549" y="1414"/>
                      <a:pt x="555" y="1416"/>
                    </a:cubicBezTo>
                    <a:cubicBezTo>
                      <a:pt x="595" y="1428"/>
                      <a:pt x="595" y="1428"/>
                      <a:pt x="595" y="1428"/>
                    </a:cubicBezTo>
                    <a:cubicBezTo>
                      <a:pt x="602" y="1430"/>
                      <a:pt x="608" y="1438"/>
                      <a:pt x="609" y="1445"/>
                    </a:cubicBezTo>
                    <a:cubicBezTo>
                      <a:pt x="620" y="1522"/>
                      <a:pt x="620" y="1522"/>
                      <a:pt x="620" y="1522"/>
                    </a:cubicBezTo>
                    <a:cubicBezTo>
                      <a:pt x="621" y="1529"/>
                      <a:pt x="627" y="1535"/>
                      <a:pt x="634" y="1536"/>
                    </a:cubicBezTo>
                    <a:cubicBezTo>
                      <a:pt x="685" y="1544"/>
                      <a:pt x="685" y="1544"/>
                      <a:pt x="685" y="1544"/>
                    </a:cubicBezTo>
                    <a:cubicBezTo>
                      <a:pt x="692" y="1545"/>
                      <a:pt x="700" y="1541"/>
                      <a:pt x="703" y="1534"/>
                    </a:cubicBezTo>
                    <a:cubicBezTo>
                      <a:pt x="736" y="1464"/>
                      <a:pt x="736" y="1464"/>
                      <a:pt x="736" y="1464"/>
                    </a:cubicBezTo>
                    <a:cubicBezTo>
                      <a:pt x="739" y="1457"/>
                      <a:pt x="747" y="1452"/>
                      <a:pt x="754" y="1452"/>
                    </a:cubicBezTo>
                    <a:cubicBezTo>
                      <a:pt x="796" y="1452"/>
                      <a:pt x="796" y="1452"/>
                      <a:pt x="796" y="1452"/>
                    </a:cubicBezTo>
                    <a:cubicBezTo>
                      <a:pt x="803" y="1452"/>
                      <a:pt x="811" y="1457"/>
                      <a:pt x="814" y="1464"/>
                    </a:cubicBezTo>
                    <a:cubicBezTo>
                      <a:pt x="847" y="1534"/>
                      <a:pt x="847" y="1534"/>
                      <a:pt x="847" y="1534"/>
                    </a:cubicBezTo>
                    <a:cubicBezTo>
                      <a:pt x="850" y="1541"/>
                      <a:pt x="858" y="1545"/>
                      <a:pt x="865" y="1544"/>
                    </a:cubicBezTo>
                    <a:cubicBezTo>
                      <a:pt x="916" y="1536"/>
                      <a:pt x="916" y="1536"/>
                      <a:pt x="916" y="1536"/>
                    </a:cubicBezTo>
                    <a:cubicBezTo>
                      <a:pt x="923" y="1535"/>
                      <a:pt x="929" y="1529"/>
                      <a:pt x="930" y="1522"/>
                    </a:cubicBezTo>
                    <a:cubicBezTo>
                      <a:pt x="941" y="1445"/>
                      <a:pt x="941" y="1445"/>
                      <a:pt x="941" y="1445"/>
                    </a:cubicBezTo>
                    <a:cubicBezTo>
                      <a:pt x="942" y="1438"/>
                      <a:pt x="948" y="1430"/>
                      <a:pt x="955" y="1428"/>
                    </a:cubicBezTo>
                    <a:cubicBezTo>
                      <a:pt x="995" y="1416"/>
                      <a:pt x="995" y="1416"/>
                      <a:pt x="995" y="1416"/>
                    </a:cubicBezTo>
                    <a:cubicBezTo>
                      <a:pt x="1002" y="1414"/>
                      <a:pt x="1011" y="1416"/>
                      <a:pt x="1016" y="1422"/>
                    </a:cubicBezTo>
                    <a:cubicBezTo>
                      <a:pt x="1068" y="1479"/>
                      <a:pt x="1068" y="1479"/>
                      <a:pt x="1068" y="1479"/>
                    </a:cubicBezTo>
                    <a:cubicBezTo>
                      <a:pt x="1072" y="1485"/>
                      <a:pt x="1081" y="1486"/>
                      <a:pt x="1088" y="1483"/>
                    </a:cubicBezTo>
                    <a:cubicBezTo>
                      <a:pt x="1134" y="1461"/>
                      <a:pt x="1134" y="1461"/>
                      <a:pt x="1134" y="1461"/>
                    </a:cubicBezTo>
                    <a:cubicBezTo>
                      <a:pt x="1141" y="1458"/>
                      <a:pt x="1145" y="1450"/>
                      <a:pt x="1144" y="1443"/>
                    </a:cubicBezTo>
                    <a:cubicBezTo>
                      <a:pt x="1131" y="1366"/>
                      <a:pt x="1131" y="1366"/>
                      <a:pt x="1131" y="1366"/>
                    </a:cubicBezTo>
                    <a:cubicBezTo>
                      <a:pt x="1130" y="1359"/>
                      <a:pt x="1134" y="1350"/>
                      <a:pt x="1139" y="1346"/>
                    </a:cubicBezTo>
                    <a:cubicBezTo>
                      <a:pt x="1174" y="1323"/>
                      <a:pt x="1174" y="1323"/>
                      <a:pt x="1174" y="1323"/>
                    </a:cubicBezTo>
                    <a:cubicBezTo>
                      <a:pt x="1180" y="1319"/>
                      <a:pt x="1190" y="1318"/>
                      <a:pt x="1196" y="1322"/>
                    </a:cubicBezTo>
                    <a:cubicBezTo>
                      <a:pt x="1262" y="1362"/>
                      <a:pt x="1262" y="1362"/>
                      <a:pt x="1262" y="1362"/>
                    </a:cubicBezTo>
                    <a:cubicBezTo>
                      <a:pt x="1268" y="1365"/>
                      <a:pt x="1278" y="1364"/>
                      <a:pt x="1283" y="1360"/>
                    </a:cubicBezTo>
                    <a:cubicBezTo>
                      <a:pt x="1321" y="1325"/>
                      <a:pt x="1321" y="1325"/>
                      <a:pt x="1321" y="1325"/>
                    </a:cubicBezTo>
                    <a:cubicBezTo>
                      <a:pt x="1326" y="1320"/>
                      <a:pt x="1327" y="1311"/>
                      <a:pt x="1324" y="1304"/>
                    </a:cubicBezTo>
                    <a:cubicBezTo>
                      <a:pt x="1290" y="1235"/>
                      <a:pt x="1290" y="1235"/>
                      <a:pt x="1290" y="1235"/>
                    </a:cubicBezTo>
                    <a:cubicBezTo>
                      <a:pt x="1286" y="1229"/>
                      <a:pt x="1287" y="1219"/>
                      <a:pt x="1292" y="1213"/>
                    </a:cubicBezTo>
                    <a:cubicBezTo>
                      <a:pt x="1318" y="1181"/>
                      <a:pt x="1318" y="1181"/>
                      <a:pt x="1318" y="1181"/>
                    </a:cubicBezTo>
                    <a:cubicBezTo>
                      <a:pt x="1322" y="1175"/>
                      <a:pt x="1332" y="1172"/>
                      <a:pt x="1338" y="1174"/>
                    </a:cubicBezTo>
                    <a:cubicBezTo>
                      <a:pt x="1414" y="1192"/>
                      <a:pt x="1414" y="1192"/>
                      <a:pt x="1414" y="1192"/>
                    </a:cubicBezTo>
                    <a:cubicBezTo>
                      <a:pt x="1421" y="1194"/>
                      <a:pt x="1429" y="1190"/>
                      <a:pt x="1433" y="1184"/>
                    </a:cubicBezTo>
                    <a:cubicBezTo>
                      <a:pt x="1459" y="1139"/>
                      <a:pt x="1459" y="1139"/>
                      <a:pt x="1459" y="1139"/>
                    </a:cubicBezTo>
                    <a:cubicBezTo>
                      <a:pt x="1462" y="1133"/>
                      <a:pt x="1461" y="1124"/>
                      <a:pt x="1456" y="1119"/>
                    </a:cubicBezTo>
                    <a:cubicBezTo>
                      <a:pt x="1402" y="1063"/>
                      <a:pt x="1402" y="1063"/>
                      <a:pt x="1402" y="1063"/>
                    </a:cubicBezTo>
                    <a:cubicBezTo>
                      <a:pt x="1397" y="1058"/>
                      <a:pt x="1396" y="1048"/>
                      <a:pt x="1398" y="1041"/>
                    </a:cubicBezTo>
                    <a:cubicBezTo>
                      <a:pt x="1413" y="1003"/>
                      <a:pt x="1413" y="1003"/>
                      <a:pt x="1413" y="1003"/>
                    </a:cubicBezTo>
                    <a:cubicBezTo>
                      <a:pt x="1416" y="996"/>
                      <a:pt x="1424" y="990"/>
                      <a:pt x="1431" y="990"/>
                    </a:cubicBezTo>
                    <a:cubicBezTo>
                      <a:pt x="1509" y="985"/>
                      <a:pt x="1509" y="985"/>
                      <a:pt x="1509" y="985"/>
                    </a:cubicBezTo>
                    <a:cubicBezTo>
                      <a:pt x="1516" y="985"/>
                      <a:pt x="1523" y="979"/>
                      <a:pt x="1524" y="972"/>
                    </a:cubicBezTo>
                    <a:cubicBezTo>
                      <a:pt x="1536" y="922"/>
                      <a:pt x="1536" y="922"/>
                      <a:pt x="1536" y="922"/>
                    </a:cubicBezTo>
                    <a:cubicBezTo>
                      <a:pt x="1537" y="915"/>
                      <a:pt x="1534" y="906"/>
                      <a:pt x="1527" y="903"/>
                    </a:cubicBezTo>
                    <a:cubicBezTo>
                      <a:pt x="1460" y="865"/>
                      <a:pt x="1460" y="865"/>
                      <a:pt x="1460" y="865"/>
                    </a:cubicBezTo>
                    <a:cubicBezTo>
                      <a:pt x="1453" y="862"/>
                      <a:pt x="1449" y="853"/>
                      <a:pt x="1449" y="846"/>
                    </a:cubicBezTo>
                    <a:cubicBezTo>
                      <a:pt x="1452" y="804"/>
                      <a:pt x="1452" y="804"/>
                      <a:pt x="1452" y="804"/>
                    </a:cubicBezTo>
                    <a:cubicBezTo>
                      <a:pt x="1453" y="797"/>
                      <a:pt x="1459" y="789"/>
                      <a:pt x="1465" y="787"/>
                    </a:cubicBezTo>
                    <a:cubicBezTo>
                      <a:pt x="1538" y="760"/>
                      <a:pt x="1538" y="760"/>
                      <a:pt x="1538" y="760"/>
                    </a:cubicBezTo>
                    <a:cubicBezTo>
                      <a:pt x="1545" y="757"/>
                      <a:pt x="1550" y="749"/>
                      <a:pt x="1549" y="742"/>
                    </a:cubicBezTo>
                    <a:cubicBezTo>
                      <a:pt x="1545" y="691"/>
                      <a:pt x="1545" y="691"/>
                      <a:pt x="1545" y="691"/>
                    </a:cubicBezTo>
                    <a:cubicBezTo>
                      <a:pt x="1545" y="684"/>
                      <a:pt x="1539" y="677"/>
                      <a:pt x="1532" y="675"/>
                    </a:cubicBezTo>
                    <a:cubicBezTo>
                      <a:pt x="1456" y="659"/>
                      <a:pt x="1456" y="659"/>
                      <a:pt x="1456" y="659"/>
                    </a:cubicBezTo>
                    <a:cubicBezTo>
                      <a:pt x="1449" y="658"/>
                      <a:pt x="1442" y="651"/>
                      <a:pt x="1440" y="644"/>
                    </a:cubicBezTo>
                    <a:cubicBezTo>
                      <a:pt x="1431" y="603"/>
                      <a:pt x="1431" y="603"/>
                      <a:pt x="1431" y="603"/>
                    </a:cubicBezTo>
                    <a:cubicBezTo>
                      <a:pt x="1429" y="596"/>
                      <a:pt x="1433" y="587"/>
                      <a:pt x="1438" y="583"/>
                    </a:cubicBezTo>
                    <a:cubicBezTo>
                      <a:pt x="1500" y="535"/>
                      <a:pt x="1500" y="535"/>
                      <a:pt x="1500" y="535"/>
                    </a:cubicBezTo>
                    <a:cubicBezTo>
                      <a:pt x="1505" y="531"/>
                      <a:pt x="1508" y="522"/>
                      <a:pt x="1505" y="515"/>
                    </a:cubicBezTo>
                    <a:cubicBezTo>
                      <a:pt x="1487" y="468"/>
                      <a:pt x="1487" y="468"/>
                      <a:pt x="1487" y="468"/>
                    </a:cubicBezTo>
                    <a:cubicBezTo>
                      <a:pt x="1484" y="461"/>
                      <a:pt x="1476" y="456"/>
                      <a:pt x="1469" y="457"/>
                    </a:cubicBezTo>
                    <a:cubicBezTo>
                      <a:pt x="1392" y="464"/>
                      <a:pt x="1392" y="464"/>
                      <a:pt x="1392" y="464"/>
                    </a:cubicBezTo>
                    <a:cubicBezTo>
                      <a:pt x="1385" y="464"/>
                      <a:pt x="1376" y="460"/>
                      <a:pt x="1372" y="454"/>
                    </a:cubicBezTo>
                    <a:cubicBezTo>
                      <a:pt x="1351" y="418"/>
                      <a:pt x="1351" y="418"/>
                      <a:pt x="1351" y="418"/>
                    </a:cubicBezTo>
                    <a:cubicBezTo>
                      <a:pt x="1348" y="411"/>
                      <a:pt x="1348" y="402"/>
                      <a:pt x="1352" y="396"/>
                    </a:cubicBezTo>
                    <a:cubicBezTo>
                      <a:pt x="1397" y="332"/>
                      <a:pt x="1397" y="332"/>
                      <a:pt x="1397" y="332"/>
                    </a:cubicBezTo>
                    <a:cubicBezTo>
                      <a:pt x="1401" y="327"/>
                      <a:pt x="1401" y="317"/>
                      <a:pt x="1397" y="312"/>
                    </a:cubicBezTo>
                    <a:cubicBezTo>
                      <a:pt x="1364" y="271"/>
                      <a:pt x="1364" y="271"/>
                      <a:pt x="1364" y="271"/>
                    </a:cubicBezTo>
                    <a:cubicBezTo>
                      <a:pt x="1360" y="266"/>
                      <a:pt x="1351" y="264"/>
                      <a:pt x="1344" y="266"/>
                    </a:cubicBezTo>
                    <a:cubicBezTo>
                      <a:pt x="1273" y="296"/>
                      <a:pt x="1273" y="296"/>
                      <a:pt x="1273" y="296"/>
                    </a:cubicBezTo>
                    <a:cubicBezTo>
                      <a:pt x="1266" y="298"/>
                      <a:pt x="1256" y="297"/>
                      <a:pt x="1251" y="292"/>
                    </a:cubicBezTo>
                    <a:cubicBezTo>
                      <a:pt x="1221" y="263"/>
                      <a:pt x="1221" y="263"/>
                      <a:pt x="1221" y="263"/>
                    </a:cubicBezTo>
                    <a:cubicBezTo>
                      <a:pt x="1215" y="259"/>
                      <a:pt x="1213" y="249"/>
                      <a:pt x="1215" y="242"/>
                    </a:cubicBezTo>
                    <a:cubicBezTo>
                      <a:pt x="1239" y="169"/>
                      <a:pt x="1239" y="169"/>
                      <a:pt x="1239" y="169"/>
                    </a:cubicBezTo>
                    <a:cubicBezTo>
                      <a:pt x="1241" y="162"/>
                      <a:pt x="1238" y="153"/>
                      <a:pt x="1233" y="149"/>
                    </a:cubicBezTo>
                    <a:cubicBezTo>
                      <a:pt x="1190" y="120"/>
                      <a:pt x="1190" y="120"/>
                      <a:pt x="1190" y="120"/>
                    </a:cubicBezTo>
                    <a:cubicBezTo>
                      <a:pt x="1184" y="116"/>
                      <a:pt x="1175" y="116"/>
                      <a:pt x="1169" y="121"/>
                    </a:cubicBezTo>
                    <a:cubicBezTo>
                      <a:pt x="1109" y="170"/>
                      <a:pt x="1109" y="170"/>
                      <a:pt x="1109" y="170"/>
                    </a:cubicBezTo>
                    <a:cubicBezTo>
                      <a:pt x="1104" y="175"/>
                      <a:pt x="1094" y="176"/>
                      <a:pt x="1088" y="173"/>
                    </a:cubicBezTo>
                    <a:cubicBezTo>
                      <a:pt x="1050" y="155"/>
                      <a:pt x="1050" y="155"/>
                      <a:pt x="1050" y="155"/>
                    </a:cubicBezTo>
                    <a:cubicBezTo>
                      <a:pt x="1044" y="152"/>
                      <a:pt x="1039" y="143"/>
                      <a:pt x="1039" y="136"/>
                    </a:cubicBezTo>
                    <a:cubicBezTo>
                      <a:pt x="1040" y="59"/>
                      <a:pt x="1040" y="59"/>
                      <a:pt x="1040" y="59"/>
                    </a:cubicBezTo>
                    <a:cubicBezTo>
                      <a:pt x="1040" y="52"/>
                      <a:pt x="1035" y="44"/>
                      <a:pt x="1028" y="42"/>
                    </a:cubicBezTo>
                    <a:cubicBezTo>
                      <a:pt x="979" y="27"/>
                      <a:pt x="979" y="27"/>
                      <a:pt x="979" y="27"/>
                    </a:cubicBezTo>
                    <a:cubicBezTo>
                      <a:pt x="972" y="25"/>
                      <a:pt x="963" y="28"/>
                      <a:pt x="959" y="34"/>
                    </a:cubicBezTo>
                    <a:cubicBezTo>
                      <a:pt x="917" y="99"/>
                      <a:pt x="917" y="99"/>
                      <a:pt x="917" y="99"/>
                    </a:cubicBezTo>
                    <a:cubicBezTo>
                      <a:pt x="913" y="105"/>
                      <a:pt x="904" y="109"/>
                      <a:pt x="897" y="107"/>
                    </a:cubicBezTo>
                    <a:cubicBezTo>
                      <a:pt x="855" y="101"/>
                      <a:pt x="855" y="101"/>
                      <a:pt x="855" y="101"/>
                    </a:cubicBezTo>
                    <a:cubicBezTo>
                      <a:pt x="848" y="100"/>
                      <a:pt x="841" y="94"/>
                      <a:pt x="839" y="87"/>
                    </a:cubicBezTo>
                    <a:cubicBezTo>
                      <a:pt x="817" y="12"/>
                      <a:pt x="817" y="12"/>
                      <a:pt x="817" y="12"/>
                    </a:cubicBezTo>
                    <a:cubicBezTo>
                      <a:pt x="815" y="6"/>
                      <a:pt x="808" y="0"/>
                      <a:pt x="801" y="0"/>
                    </a:cubicBezTo>
                    <a:lnTo>
                      <a:pt x="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组合 47"/>
            <p:cNvGrpSpPr/>
            <p:nvPr/>
          </p:nvGrpSpPr>
          <p:grpSpPr>
            <a:xfrm>
              <a:off x="3493776" y="2897723"/>
              <a:ext cx="1000117" cy="979010"/>
              <a:chOff x="3493776" y="2897723"/>
              <a:chExt cx="1000117" cy="979010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3504332" y="2897723"/>
                <a:ext cx="979009" cy="97901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文本框 34"/>
              <p:cNvSpPr txBox="1"/>
              <p:nvPr/>
            </p:nvSpPr>
            <p:spPr>
              <a:xfrm>
                <a:off x="3493776" y="3134475"/>
                <a:ext cx="1000117" cy="447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799" dirty="0" smtClean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3/2</a:t>
                </a:r>
                <a:r>
                  <a:rPr lang="en-US" altLang="zh-TW" sz="1799" dirty="0" smtClean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~</a:t>
                </a:r>
                <a:endParaRPr lang="zh-CN" altLang="en-US" sz="1799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12" name="组合 56"/>
          <p:cNvGrpSpPr/>
          <p:nvPr/>
        </p:nvGrpSpPr>
        <p:grpSpPr>
          <a:xfrm>
            <a:off x="2027475" y="2382518"/>
            <a:ext cx="1391479" cy="1386977"/>
            <a:chOff x="5252420" y="3400076"/>
            <a:chExt cx="1687161" cy="1681184"/>
          </a:xfrm>
        </p:grpSpPr>
        <p:grpSp>
          <p:nvGrpSpPr>
            <p:cNvPr id="13" name="组合 57"/>
            <p:cNvGrpSpPr/>
            <p:nvPr/>
          </p:nvGrpSpPr>
          <p:grpSpPr>
            <a:xfrm>
              <a:off x="5252420" y="3400076"/>
              <a:ext cx="1687161" cy="1681184"/>
              <a:chOff x="5252420" y="3400076"/>
              <a:chExt cx="1687161" cy="1681184"/>
            </a:xfrm>
          </p:grpSpPr>
          <p:sp>
            <p:nvSpPr>
              <p:cNvPr id="66" name="Freeform 5"/>
              <p:cNvSpPr>
                <a:spLocks noEditPoints="1"/>
              </p:cNvSpPr>
              <p:nvPr/>
            </p:nvSpPr>
            <p:spPr bwMode="auto">
              <a:xfrm>
                <a:off x="5252420" y="3400076"/>
                <a:ext cx="1687161" cy="1681184"/>
              </a:xfrm>
              <a:custGeom>
                <a:avLst/>
                <a:gdLst>
                  <a:gd name="T0" fmla="*/ 195 w 1550"/>
                  <a:gd name="T1" fmla="*/ 772 h 1545"/>
                  <a:gd name="T2" fmla="*/ 749 w 1550"/>
                  <a:gd name="T3" fmla="*/ 0 h 1545"/>
                  <a:gd name="T4" fmla="*/ 695 w 1550"/>
                  <a:gd name="T5" fmla="*/ 101 h 1545"/>
                  <a:gd name="T6" fmla="*/ 591 w 1550"/>
                  <a:gd name="T7" fmla="*/ 34 h 1545"/>
                  <a:gd name="T8" fmla="*/ 510 w 1550"/>
                  <a:gd name="T9" fmla="*/ 59 h 1545"/>
                  <a:gd name="T10" fmla="*/ 462 w 1550"/>
                  <a:gd name="T11" fmla="*/ 173 h 1545"/>
                  <a:gd name="T12" fmla="*/ 360 w 1550"/>
                  <a:gd name="T13" fmla="*/ 120 h 1545"/>
                  <a:gd name="T14" fmla="*/ 335 w 1550"/>
                  <a:gd name="T15" fmla="*/ 242 h 1545"/>
                  <a:gd name="T16" fmla="*/ 277 w 1550"/>
                  <a:gd name="T17" fmla="*/ 296 h 1545"/>
                  <a:gd name="T18" fmla="*/ 153 w 1550"/>
                  <a:gd name="T19" fmla="*/ 312 h 1545"/>
                  <a:gd name="T20" fmla="*/ 199 w 1550"/>
                  <a:gd name="T21" fmla="*/ 418 h 1545"/>
                  <a:gd name="T22" fmla="*/ 81 w 1550"/>
                  <a:gd name="T23" fmla="*/ 457 h 1545"/>
                  <a:gd name="T24" fmla="*/ 50 w 1550"/>
                  <a:gd name="T25" fmla="*/ 535 h 1545"/>
                  <a:gd name="T26" fmla="*/ 110 w 1550"/>
                  <a:gd name="T27" fmla="*/ 644 h 1545"/>
                  <a:gd name="T28" fmla="*/ 5 w 1550"/>
                  <a:gd name="T29" fmla="*/ 691 h 1545"/>
                  <a:gd name="T30" fmla="*/ 85 w 1550"/>
                  <a:gd name="T31" fmla="*/ 787 h 1545"/>
                  <a:gd name="T32" fmla="*/ 90 w 1550"/>
                  <a:gd name="T33" fmla="*/ 865 h 1545"/>
                  <a:gd name="T34" fmla="*/ 26 w 1550"/>
                  <a:gd name="T35" fmla="*/ 972 h 1545"/>
                  <a:gd name="T36" fmla="*/ 137 w 1550"/>
                  <a:gd name="T37" fmla="*/ 1003 h 1545"/>
                  <a:gd name="T38" fmla="*/ 94 w 1550"/>
                  <a:gd name="T39" fmla="*/ 1119 h 1545"/>
                  <a:gd name="T40" fmla="*/ 136 w 1550"/>
                  <a:gd name="T41" fmla="*/ 1192 h 1545"/>
                  <a:gd name="T42" fmla="*/ 258 w 1550"/>
                  <a:gd name="T43" fmla="*/ 1213 h 1545"/>
                  <a:gd name="T44" fmla="*/ 229 w 1550"/>
                  <a:gd name="T45" fmla="*/ 1325 h 1545"/>
                  <a:gd name="T46" fmla="*/ 354 w 1550"/>
                  <a:gd name="T47" fmla="*/ 1322 h 1545"/>
                  <a:gd name="T48" fmla="*/ 419 w 1550"/>
                  <a:gd name="T49" fmla="*/ 1366 h 1545"/>
                  <a:gd name="T50" fmla="*/ 462 w 1550"/>
                  <a:gd name="T51" fmla="*/ 1483 h 1545"/>
                  <a:gd name="T52" fmla="*/ 555 w 1550"/>
                  <a:gd name="T53" fmla="*/ 1416 h 1545"/>
                  <a:gd name="T54" fmla="*/ 620 w 1550"/>
                  <a:gd name="T55" fmla="*/ 1522 h 1545"/>
                  <a:gd name="T56" fmla="*/ 703 w 1550"/>
                  <a:gd name="T57" fmla="*/ 1534 h 1545"/>
                  <a:gd name="T58" fmla="*/ 796 w 1550"/>
                  <a:gd name="T59" fmla="*/ 1452 h 1545"/>
                  <a:gd name="T60" fmla="*/ 865 w 1550"/>
                  <a:gd name="T61" fmla="*/ 1544 h 1545"/>
                  <a:gd name="T62" fmla="*/ 941 w 1550"/>
                  <a:gd name="T63" fmla="*/ 1445 h 1545"/>
                  <a:gd name="T64" fmla="*/ 1016 w 1550"/>
                  <a:gd name="T65" fmla="*/ 1422 h 1545"/>
                  <a:gd name="T66" fmla="*/ 1134 w 1550"/>
                  <a:gd name="T67" fmla="*/ 1461 h 1545"/>
                  <a:gd name="T68" fmla="*/ 1139 w 1550"/>
                  <a:gd name="T69" fmla="*/ 1346 h 1545"/>
                  <a:gd name="T70" fmla="*/ 1262 w 1550"/>
                  <a:gd name="T71" fmla="*/ 1362 h 1545"/>
                  <a:gd name="T72" fmla="*/ 1324 w 1550"/>
                  <a:gd name="T73" fmla="*/ 1304 h 1545"/>
                  <a:gd name="T74" fmla="*/ 1318 w 1550"/>
                  <a:gd name="T75" fmla="*/ 1181 h 1545"/>
                  <a:gd name="T76" fmla="*/ 1433 w 1550"/>
                  <a:gd name="T77" fmla="*/ 1184 h 1545"/>
                  <a:gd name="T78" fmla="*/ 1402 w 1550"/>
                  <a:gd name="T79" fmla="*/ 1063 h 1545"/>
                  <a:gd name="T80" fmla="*/ 1431 w 1550"/>
                  <a:gd name="T81" fmla="*/ 990 h 1545"/>
                  <a:gd name="T82" fmla="*/ 1536 w 1550"/>
                  <a:gd name="T83" fmla="*/ 922 h 1545"/>
                  <a:gd name="T84" fmla="*/ 1449 w 1550"/>
                  <a:gd name="T85" fmla="*/ 846 h 1545"/>
                  <a:gd name="T86" fmla="*/ 1538 w 1550"/>
                  <a:gd name="T87" fmla="*/ 760 h 1545"/>
                  <a:gd name="T88" fmla="*/ 1532 w 1550"/>
                  <a:gd name="T89" fmla="*/ 675 h 1545"/>
                  <a:gd name="T90" fmla="*/ 1431 w 1550"/>
                  <a:gd name="T91" fmla="*/ 603 h 1545"/>
                  <a:gd name="T92" fmla="*/ 1505 w 1550"/>
                  <a:gd name="T93" fmla="*/ 515 h 1545"/>
                  <a:gd name="T94" fmla="*/ 1392 w 1550"/>
                  <a:gd name="T95" fmla="*/ 464 h 1545"/>
                  <a:gd name="T96" fmla="*/ 1352 w 1550"/>
                  <a:gd name="T97" fmla="*/ 396 h 1545"/>
                  <a:gd name="T98" fmla="*/ 1364 w 1550"/>
                  <a:gd name="T99" fmla="*/ 271 h 1545"/>
                  <a:gd name="T100" fmla="*/ 1251 w 1550"/>
                  <a:gd name="T101" fmla="*/ 292 h 1545"/>
                  <a:gd name="T102" fmla="*/ 1239 w 1550"/>
                  <a:gd name="T103" fmla="*/ 169 h 1545"/>
                  <a:gd name="T104" fmla="*/ 1169 w 1550"/>
                  <a:gd name="T105" fmla="*/ 121 h 1545"/>
                  <a:gd name="T106" fmla="*/ 1050 w 1550"/>
                  <a:gd name="T107" fmla="*/ 155 h 1545"/>
                  <a:gd name="T108" fmla="*/ 1028 w 1550"/>
                  <a:gd name="T109" fmla="*/ 42 h 1545"/>
                  <a:gd name="T110" fmla="*/ 917 w 1550"/>
                  <a:gd name="T111" fmla="*/ 99 h 1545"/>
                  <a:gd name="T112" fmla="*/ 839 w 1550"/>
                  <a:gd name="T113" fmla="*/ 87 h 1545"/>
                  <a:gd name="T114" fmla="*/ 749 w 1550"/>
                  <a:gd name="T115" fmla="*/ 0 h 1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50" h="1545">
                    <a:moveTo>
                      <a:pt x="1355" y="772"/>
                    </a:moveTo>
                    <a:cubicBezTo>
                      <a:pt x="1355" y="1092"/>
                      <a:pt x="1095" y="1352"/>
                      <a:pt x="775" y="1352"/>
                    </a:cubicBezTo>
                    <a:cubicBezTo>
                      <a:pt x="455" y="1352"/>
                      <a:pt x="195" y="1092"/>
                      <a:pt x="195" y="772"/>
                    </a:cubicBezTo>
                    <a:cubicBezTo>
                      <a:pt x="195" y="452"/>
                      <a:pt x="455" y="192"/>
                      <a:pt x="775" y="192"/>
                    </a:cubicBezTo>
                    <a:cubicBezTo>
                      <a:pt x="1095" y="192"/>
                      <a:pt x="1355" y="452"/>
                      <a:pt x="1355" y="772"/>
                    </a:cubicBezTo>
                    <a:close/>
                    <a:moveTo>
                      <a:pt x="749" y="0"/>
                    </a:moveTo>
                    <a:cubicBezTo>
                      <a:pt x="742" y="0"/>
                      <a:pt x="735" y="6"/>
                      <a:pt x="733" y="12"/>
                    </a:cubicBezTo>
                    <a:cubicBezTo>
                      <a:pt x="711" y="87"/>
                      <a:pt x="711" y="87"/>
                      <a:pt x="711" y="87"/>
                    </a:cubicBezTo>
                    <a:cubicBezTo>
                      <a:pt x="709" y="94"/>
                      <a:pt x="702" y="100"/>
                      <a:pt x="695" y="101"/>
                    </a:cubicBezTo>
                    <a:cubicBezTo>
                      <a:pt x="653" y="107"/>
                      <a:pt x="653" y="107"/>
                      <a:pt x="653" y="107"/>
                    </a:cubicBezTo>
                    <a:cubicBezTo>
                      <a:pt x="646" y="109"/>
                      <a:pt x="637" y="105"/>
                      <a:pt x="633" y="99"/>
                    </a:cubicBezTo>
                    <a:cubicBezTo>
                      <a:pt x="591" y="34"/>
                      <a:pt x="591" y="34"/>
                      <a:pt x="591" y="34"/>
                    </a:cubicBezTo>
                    <a:cubicBezTo>
                      <a:pt x="587" y="28"/>
                      <a:pt x="578" y="25"/>
                      <a:pt x="571" y="27"/>
                    </a:cubicBezTo>
                    <a:cubicBezTo>
                      <a:pt x="522" y="42"/>
                      <a:pt x="522" y="42"/>
                      <a:pt x="522" y="42"/>
                    </a:cubicBezTo>
                    <a:cubicBezTo>
                      <a:pt x="515" y="44"/>
                      <a:pt x="510" y="52"/>
                      <a:pt x="510" y="59"/>
                    </a:cubicBezTo>
                    <a:cubicBezTo>
                      <a:pt x="511" y="136"/>
                      <a:pt x="511" y="136"/>
                      <a:pt x="511" y="136"/>
                    </a:cubicBezTo>
                    <a:cubicBezTo>
                      <a:pt x="511" y="143"/>
                      <a:pt x="506" y="152"/>
                      <a:pt x="500" y="155"/>
                    </a:cubicBezTo>
                    <a:cubicBezTo>
                      <a:pt x="462" y="173"/>
                      <a:pt x="462" y="173"/>
                      <a:pt x="462" y="173"/>
                    </a:cubicBezTo>
                    <a:cubicBezTo>
                      <a:pt x="456" y="176"/>
                      <a:pt x="446" y="175"/>
                      <a:pt x="441" y="170"/>
                    </a:cubicBezTo>
                    <a:cubicBezTo>
                      <a:pt x="381" y="121"/>
                      <a:pt x="381" y="121"/>
                      <a:pt x="381" y="121"/>
                    </a:cubicBezTo>
                    <a:cubicBezTo>
                      <a:pt x="375" y="116"/>
                      <a:pt x="366" y="116"/>
                      <a:pt x="360" y="120"/>
                    </a:cubicBezTo>
                    <a:cubicBezTo>
                      <a:pt x="317" y="149"/>
                      <a:pt x="317" y="149"/>
                      <a:pt x="317" y="149"/>
                    </a:cubicBezTo>
                    <a:cubicBezTo>
                      <a:pt x="312" y="153"/>
                      <a:pt x="309" y="162"/>
                      <a:pt x="311" y="169"/>
                    </a:cubicBezTo>
                    <a:cubicBezTo>
                      <a:pt x="335" y="242"/>
                      <a:pt x="335" y="242"/>
                      <a:pt x="335" y="242"/>
                    </a:cubicBezTo>
                    <a:cubicBezTo>
                      <a:pt x="337" y="249"/>
                      <a:pt x="335" y="259"/>
                      <a:pt x="329" y="263"/>
                    </a:cubicBezTo>
                    <a:cubicBezTo>
                      <a:pt x="299" y="292"/>
                      <a:pt x="299" y="292"/>
                      <a:pt x="299" y="292"/>
                    </a:cubicBezTo>
                    <a:cubicBezTo>
                      <a:pt x="294" y="297"/>
                      <a:pt x="284" y="298"/>
                      <a:pt x="277" y="296"/>
                    </a:cubicBezTo>
                    <a:cubicBezTo>
                      <a:pt x="206" y="266"/>
                      <a:pt x="206" y="266"/>
                      <a:pt x="206" y="266"/>
                    </a:cubicBezTo>
                    <a:cubicBezTo>
                      <a:pt x="199" y="264"/>
                      <a:pt x="190" y="266"/>
                      <a:pt x="186" y="271"/>
                    </a:cubicBezTo>
                    <a:cubicBezTo>
                      <a:pt x="153" y="312"/>
                      <a:pt x="153" y="312"/>
                      <a:pt x="153" y="312"/>
                    </a:cubicBezTo>
                    <a:cubicBezTo>
                      <a:pt x="149" y="317"/>
                      <a:pt x="149" y="327"/>
                      <a:pt x="153" y="332"/>
                    </a:cubicBezTo>
                    <a:cubicBezTo>
                      <a:pt x="198" y="396"/>
                      <a:pt x="198" y="396"/>
                      <a:pt x="198" y="396"/>
                    </a:cubicBezTo>
                    <a:cubicBezTo>
                      <a:pt x="202" y="402"/>
                      <a:pt x="202" y="411"/>
                      <a:pt x="199" y="418"/>
                    </a:cubicBezTo>
                    <a:cubicBezTo>
                      <a:pt x="178" y="454"/>
                      <a:pt x="178" y="454"/>
                      <a:pt x="178" y="454"/>
                    </a:cubicBezTo>
                    <a:cubicBezTo>
                      <a:pt x="174" y="460"/>
                      <a:pt x="165" y="464"/>
                      <a:pt x="158" y="464"/>
                    </a:cubicBezTo>
                    <a:cubicBezTo>
                      <a:pt x="81" y="457"/>
                      <a:pt x="81" y="457"/>
                      <a:pt x="81" y="457"/>
                    </a:cubicBezTo>
                    <a:cubicBezTo>
                      <a:pt x="74" y="456"/>
                      <a:pt x="66" y="461"/>
                      <a:pt x="63" y="468"/>
                    </a:cubicBezTo>
                    <a:cubicBezTo>
                      <a:pt x="45" y="515"/>
                      <a:pt x="45" y="515"/>
                      <a:pt x="45" y="515"/>
                    </a:cubicBezTo>
                    <a:cubicBezTo>
                      <a:pt x="42" y="522"/>
                      <a:pt x="45" y="531"/>
                      <a:pt x="50" y="535"/>
                    </a:cubicBezTo>
                    <a:cubicBezTo>
                      <a:pt x="112" y="583"/>
                      <a:pt x="112" y="583"/>
                      <a:pt x="112" y="583"/>
                    </a:cubicBezTo>
                    <a:cubicBezTo>
                      <a:pt x="117" y="587"/>
                      <a:pt x="121" y="596"/>
                      <a:pt x="119" y="603"/>
                    </a:cubicBezTo>
                    <a:cubicBezTo>
                      <a:pt x="110" y="644"/>
                      <a:pt x="110" y="644"/>
                      <a:pt x="110" y="644"/>
                    </a:cubicBezTo>
                    <a:cubicBezTo>
                      <a:pt x="108" y="651"/>
                      <a:pt x="101" y="658"/>
                      <a:pt x="94" y="659"/>
                    </a:cubicBezTo>
                    <a:cubicBezTo>
                      <a:pt x="18" y="675"/>
                      <a:pt x="18" y="675"/>
                      <a:pt x="18" y="675"/>
                    </a:cubicBezTo>
                    <a:cubicBezTo>
                      <a:pt x="11" y="677"/>
                      <a:pt x="5" y="684"/>
                      <a:pt x="5" y="691"/>
                    </a:cubicBezTo>
                    <a:cubicBezTo>
                      <a:pt x="1" y="742"/>
                      <a:pt x="1" y="742"/>
                      <a:pt x="1" y="742"/>
                    </a:cubicBezTo>
                    <a:cubicBezTo>
                      <a:pt x="0" y="749"/>
                      <a:pt x="5" y="757"/>
                      <a:pt x="12" y="760"/>
                    </a:cubicBezTo>
                    <a:cubicBezTo>
                      <a:pt x="85" y="787"/>
                      <a:pt x="85" y="787"/>
                      <a:pt x="85" y="787"/>
                    </a:cubicBezTo>
                    <a:cubicBezTo>
                      <a:pt x="91" y="789"/>
                      <a:pt x="97" y="797"/>
                      <a:pt x="98" y="804"/>
                    </a:cubicBezTo>
                    <a:cubicBezTo>
                      <a:pt x="101" y="846"/>
                      <a:pt x="101" y="846"/>
                      <a:pt x="101" y="846"/>
                    </a:cubicBezTo>
                    <a:cubicBezTo>
                      <a:pt x="101" y="853"/>
                      <a:pt x="97" y="862"/>
                      <a:pt x="90" y="865"/>
                    </a:cubicBezTo>
                    <a:cubicBezTo>
                      <a:pt x="23" y="903"/>
                      <a:pt x="23" y="903"/>
                      <a:pt x="23" y="903"/>
                    </a:cubicBezTo>
                    <a:cubicBezTo>
                      <a:pt x="16" y="906"/>
                      <a:pt x="13" y="915"/>
                      <a:pt x="14" y="922"/>
                    </a:cubicBezTo>
                    <a:cubicBezTo>
                      <a:pt x="26" y="972"/>
                      <a:pt x="26" y="972"/>
                      <a:pt x="26" y="972"/>
                    </a:cubicBezTo>
                    <a:cubicBezTo>
                      <a:pt x="27" y="979"/>
                      <a:pt x="34" y="985"/>
                      <a:pt x="41" y="985"/>
                    </a:cubicBezTo>
                    <a:cubicBezTo>
                      <a:pt x="119" y="990"/>
                      <a:pt x="119" y="990"/>
                      <a:pt x="119" y="990"/>
                    </a:cubicBezTo>
                    <a:cubicBezTo>
                      <a:pt x="126" y="990"/>
                      <a:pt x="134" y="996"/>
                      <a:pt x="137" y="1003"/>
                    </a:cubicBezTo>
                    <a:cubicBezTo>
                      <a:pt x="152" y="1041"/>
                      <a:pt x="152" y="1041"/>
                      <a:pt x="152" y="1041"/>
                    </a:cubicBezTo>
                    <a:cubicBezTo>
                      <a:pt x="154" y="1048"/>
                      <a:pt x="153" y="1058"/>
                      <a:pt x="148" y="1063"/>
                    </a:cubicBezTo>
                    <a:cubicBezTo>
                      <a:pt x="94" y="1119"/>
                      <a:pt x="94" y="1119"/>
                      <a:pt x="94" y="1119"/>
                    </a:cubicBezTo>
                    <a:cubicBezTo>
                      <a:pt x="89" y="1124"/>
                      <a:pt x="88" y="1133"/>
                      <a:pt x="91" y="1139"/>
                    </a:cubicBezTo>
                    <a:cubicBezTo>
                      <a:pt x="117" y="1184"/>
                      <a:pt x="117" y="1184"/>
                      <a:pt x="117" y="1184"/>
                    </a:cubicBezTo>
                    <a:cubicBezTo>
                      <a:pt x="121" y="1190"/>
                      <a:pt x="129" y="1194"/>
                      <a:pt x="136" y="1192"/>
                    </a:cubicBezTo>
                    <a:cubicBezTo>
                      <a:pt x="212" y="1174"/>
                      <a:pt x="212" y="1174"/>
                      <a:pt x="212" y="1174"/>
                    </a:cubicBezTo>
                    <a:cubicBezTo>
                      <a:pt x="218" y="1172"/>
                      <a:pt x="228" y="1175"/>
                      <a:pt x="232" y="1181"/>
                    </a:cubicBezTo>
                    <a:cubicBezTo>
                      <a:pt x="258" y="1213"/>
                      <a:pt x="258" y="1213"/>
                      <a:pt x="258" y="1213"/>
                    </a:cubicBezTo>
                    <a:cubicBezTo>
                      <a:pt x="263" y="1219"/>
                      <a:pt x="264" y="1229"/>
                      <a:pt x="260" y="1235"/>
                    </a:cubicBezTo>
                    <a:cubicBezTo>
                      <a:pt x="226" y="1304"/>
                      <a:pt x="226" y="1304"/>
                      <a:pt x="226" y="1304"/>
                    </a:cubicBezTo>
                    <a:cubicBezTo>
                      <a:pt x="223" y="1311"/>
                      <a:pt x="224" y="1320"/>
                      <a:pt x="229" y="1325"/>
                    </a:cubicBezTo>
                    <a:cubicBezTo>
                      <a:pt x="267" y="1360"/>
                      <a:pt x="267" y="1360"/>
                      <a:pt x="267" y="1360"/>
                    </a:cubicBezTo>
                    <a:cubicBezTo>
                      <a:pt x="272" y="1364"/>
                      <a:pt x="282" y="1365"/>
                      <a:pt x="288" y="1362"/>
                    </a:cubicBezTo>
                    <a:cubicBezTo>
                      <a:pt x="354" y="1322"/>
                      <a:pt x="354" y="1322"/>
                      <a:pt x="354" y="1322"/>
                    </a:cubicBezTo>
                    <a:cubicBezTo>
                      <a:pt x="360" y="1318"/>
                      <a:pt x="370" y="1319"/>
                      <a:pt x="376" y="1323"/>
                    </a:cubicBezTo>
                    <a:cubicBezTo>
                      <a:pt x="411" y="1346"/>
                      <a:pt x="411" y="1346"/>
                      <a:pt x="411" y="1346"/>
                    </a:cubicBezTo>
                    <a:cubicBezTo>
                      <a:pt x="416" y="1350"/>
                      <a:pt x="420" y="1359"/>
                      <a:pt x="419" y="1366"/>
                    </a:cubicBezTo>
                    <a:cubicBezTo>
                      <a:pt x="406" y="1443"/>
                      <a:pt x="406" y="1443"/>
                      <a:pt x="406" y="1443"/>
                    </a:cubicBezTo>
                    <a:cubicBezTo>
                      <a:pt x="405" y="1450"/>
                      <a:pt x="409" y="1458"/>
                      <a:pt x="416" y="1461"/>
                    </a:cubicBezTo>
                    <a:cubicBezTo>
                      <a:pt x="462" y="1483"/>
                      <a:pt x="462" y="1483"/>
                      <a:pt x="462" y="1483"/>
                    </a:cubicBezTo>
                    <a:cubicBezTo>
                      <a:pt x="469" y="1486"/>
                      <a:pt x="478" y="1485"/>
                      <a:pt x="482" y="1479"/>
                    </a:cubicBezTo>
                    <a:cubicBezTo>
                      <a:pt x="534" y="1422"/>
                      <a:pt x="534" y="1422"/>
                      <a:pt x="534" y="1422"/>
                    </a:cubicBezTo>
                    <a:cubicBezTo>
                      <a:pt x="539" y="1416"/>
                      <a:pt x="549" y="1414"/>
                      <a:pt x="555" y="1416"/>
                    </a:cubicBezTo>
                    <a:cubicBezTo>
                      <a:pt x="595" y="1428"/>
                      <a:pt x="595" y="1428"/>
                      <a:pt x="595" y="1428"/>
                    </a:cubicBezTo>
                    <a:cubicBezTo>
                      <a:pt x="602" y="1430"/>
                      <a:pt x="608" y="1438"/>
                      <a:pt x="609" y="1445"/>
                    </a:cubicBezTo>
                    <a:cubicBezTo>
                      <a:pt x="620" y="1522"/>
                      <a:pt x="620" y="1522"/>
                      <a:pt x="620" y="1522"/>
                    </a:cubicBezTo>
                    <a:cubicBezTo>
                      <a:pt x="621" y="1529"/>
                      <a:pt x="627" y="1535"/>
                      <a:pt x="634" y="1536"/>
                    </a:cubicBezTo>
                    <a:cubicBezTo>
                      <a:pt x="685" y="1544"/>
                      <a:pt x="685" y="1544"/>
                      <a:pt x="685" y="1544"/>
                    </a:cubicBezTo>
                    <a:cubicBezTo>
                      <a:pt x="692" y="1545"/>
                      <a:pt x="700" y="1541"/>
                      <a:pt x="703" y="1534"/>
                    </a:cubicBezTo>
                    <a:cubicBezTo>
                      <a:pt x="736" y="1464"/>
                      <a:pt x="736" y="1464"/>
                      <a:pt x="736" y="1464"/>
                    </a:cubicBezTo>
                    <a:cubicBezTo>
                      <a:pt x="739" y="1457"/>
                      <a:pt x="747" y="1452"/>
                      <a:pt x="754" y="1452"/>
                    </a:cubicBezTo>
                    <a:cubicBezTo>
                      <a:pt x="796" y="1452"/>
                      <a:pt x="796" y="1452"/>
                      <a:pt x="796" y="1452"/>
                    </a:cubicBezTo>
                    <a:cubicBezTo>
                      <a:pt x="803" y="1452"/>
                      <a:pt x="811" y="1457"/>
                      <a:pt x="814" y="1464"/>
                    </a:cubicBezTo>
                    <a:cubicBezTo>
                      <a:pt x="847" y="1534"/>
                      <a:pt x="847" y="1534"/>
                      <a:pt x="847" y="1534"/>
                    </a:cubicBezTo>
                    <a:cubicBezTo>
                      <a:pt x="850" y="1541"/>
                      <a:pt x="858" y="1545"/>
                      <a:pt x="865" y="1544"/>
                    </a:cubicBezTo>
                    <a:cubicBezTo>
                      <a:pt x="916" y="1536"/>
                      <a:pt x="916" y="1536"/>
                      <a:pt x="916" y="1536"/>
                    </a:cubicBezTo>
                    <a:cubicBezTo>
                      <a:pt x="923" y="1535"/>
                      <a:pt x="929" y="1529"/>
                      <a:pt x="930" y="1522"/>
                    </a:cubicBezTo>
                    <a:cubicBezTo>
                      <a:pt x="941" y="1445"/>
                      <a:pt x="941" y="1445"/>
                      <a:pt x="941" y="1445"/>
                    </a:cubicBezTo>
                    <a:cubicBezTo>
                      <a:pt x="942" y="1438"/>
                      <a:pt x="948" y="1430"/>
                      <a:pt x="955" y="1428"/>
                    </a:cubicBezTo>
                    <a:cubicBezTo>
                      <a:pt x="995" y="1416"/>
                      <a:pt x="995" y="1416"/>
                      <a:pt x="995" y="1416"/>
                    </a:cubicBezTo>
                    <a:cubicBezTo>
                      <a:pt x="1002" y="1414"/>
                      <a:pt x="1011" y="1416"/>
                      <a:pt x="1016" y="1422"/>
                    </a:cubicBezTo>
                    <a:cubicBezTo>
                      <a:pt x="1068" y="1479"/>
                      <a:pt x="1068" y="1479"/>
                      <a:pt x="1068" y="1479"/>
                    </a:cubicBezTo>
                    <a:cubicBezTo>
                      <a:pt x="1072" y="1485"/>
                      <a:pt x="1081" y="1486"/>
                      <a:pt x="1088" y="1483"/>
                    </a:cubicBezTo>
                    <a:cubicBezTo>
                      <a:pt x="1134" y="1461"/>
                      <a:pt x="1134" y="1461"/>
                      <a:pt x="1134" y="1461"/>
                    </a:cubicBezTo>
                    <a:cubicBezTo>
                      <a:pt x="1141" y="1458"/>
                      <a:pt x="1145" y="1450"/>
                      <a:pt x="1144" y="1443"/>
                    </a:cubicBezTo>
                    <a:cubicBezTo>
                      <a:pt x="1131" y="1366"/>
                      <a:pt x="1131" y="1366"/>
                      <a:pt x="1131" y="1366"/>
                    </a:cubicBezTo>
                    <a:cubicBezTo>
                      <a:pt x="1130" y="1359"/>
                      <a:pt x="1134" y="1350"/>
                      <a:pt x="1139" y="1346"/>
                    </a:cubicBezTo>
                    <a:cubicBezTo>
                      <a:pt x="1174" y="1323"/>
                      <a:pt x="1174" y="1323"/>
                      <a:pt x="1174" y="1323"/>
                    </a:cubicBezTo>
                    <a:cubicBezTo>
                      <a:pt x="1180" y="1319"/>
                      <a:pt x="1190" y="1318"/>
                      <a:pt x="1196" y="1322"/>
                    </a:cubicBezTo>
                    <a:cubicBezTo>
                      <a:pt x="1262" y="1362"/>
                      <a:pt x="1262" y="1362"/>
                      <a:pt x="1262" y="1362"/>
                    </a:cubicBezTo>
                    <a:cubicBezTo>
                      <a:pt x="1268" y="1365"/>
                      <a:pt x="1278" y="1364"/>
                      <a:pt x="1283" y="1360"/>
                    </a:cubicBezTo>
                    <a:cubicBezTo>
                      <a:pt x="1321" y="1325"/>
                      <a:pt x="1321" y="1325"/>
                      <a:pt x="1321" y="1325"/>
                    </a:cubicBezTo>
                    <a:cubicBezTo>
                      <a:pt x="1326" y="1320"/>
                      <a:pt x="1327" y="1311"/>
                      <a:pt x="1324" y="1304"/>
                    </a:cubicBezTo>
                    <a:cubicBezTo>
                      <a:pt x="1290" y="1235"/>
                      <a:pt x="1290" y="1235"/>
                      <a:pt x="1290" y="1235"/>
                    </a:cubicBezTo>
                    <a:cubicBezTo>
                      <a:pt x="1286" y="1229"/>
                      <a:pt x="1287" y="1219"/>
                      <a:pt x="1292" y="1213"/>
                    </a:cubicBezTo>
                    <a:cubicBezTo>
                      <a:pt x="1318" y="1181"/>
                      <a:pt x="1318" y="1181"/>
                      <a:pt x="1318" y="1181"/>
                    </a:cubicBezTo>
                    <a:cubicBezTo>
                      <a:pt x="1322" y="1175"/>
                      <a:pt x="1332" y="1172"/>
                      <a:pt x="1338" y="1174"/>
                    </a:cubicBezTo>
                    <a:cubicBezTo>
                      <a:pt x="1414" y="1192"/>
                      <a:pt x="1414" y="1192"/>
                      <a:pt x="1414" y="1192"/>
                    </a:cubicBezTo>
                    <a:cubicBezTo>
                      <a:pt x="1421" y="1194"/>
                      <a:pt x="1429" y="1190"/>
                      <a:pt x="1433" y="1184"/>
                    </a:cubicBezTo>
                    <a:cubicBezTo>
                      <a:pt x="1459" y="1139"/>
                      <a:pt x="1459" y="1139"/>
                      <a:pt x="1459" y="1139"/>
                    </a:cubicBezTo>
                    <a:cubicBezTo>
                      <a:pt x="1462" y="1133"/>
                      <a:pt x="1461" y="1124"/>
                      <a:pt x="1456" y="1119"/>
                    </a:cubicBezTo>
                    <a:cubicBezTo>
                      <a:pt x="1402" y="1063"/>
                      <a:pt x="1402" y="1063"/>
                      <a:pt x="1402" y="1063"/>
                    </a:cubicBezTo>
                    <a:cubicBezTo>
                      <a:pt x="1397" y="1058"/>
                      <a:pt x="1396" y="1048"/>
                      <a:pt x="1398" y="1041"/>
                    </a:cubicBezTo>
                    <a:cubicBezTo>
                      <a:pt x="1413" y="1003"/>
                      <a:pt x="1413" y="1003"/>
                      <a:pt x="1413" y="1003"/>
                    </a:cubicBezTo>
                    <a:cubicBezTo>
                      <a:pt x="1416" y="996"/>
                      <a:pt x="1424" y="990"/>
                      <a:pt x="1431" y="990"/>
                    </a:cubicBezTo>
                    <a:cubicBezTo>
                      <a:pt x="1509" y="985"/>
                      <a:pt x="1509" y="985"/>
                      <a:pt x="1509" y="985"/>
                    </a:cubicBezTo>
                    <a:cubicBezTo>
                      <a:pt x="1516" y="985"/>
                      <a:pt x="1523" y="979"/>
                      <a:pt x="1524" y="972"/>
                    </a:cubicBezTo>
                    <a:cubicBezTo>
                      <a:pt x="1536" y="922"/>
                      <a:pt x="1536" y="922"/>
                      <a:pt x="1536" y="922"/>
                    </a:cubicBezTo>
                    <a:cubicBezTo>
                      <a:pt x="1537" y="915"/>
                      <a:pt x="1534" y="906"/>
                      <a:pt x="1527" y="903"/>
                    </a:cubicBezTo>
                    <a:cubicBezTo>
                      <a:pt x="1460" y="865"/>
                      <a:pt x="1460" y="865"/>
                      <a:pt x="1460" y="865"/>
                    </a:cubicBezTo>
                    <a:cubicBezTo>
                      <a:pt x="1453" y="862"/>
                      <a:pt x="1449" y="853"/>
                      <a:pt x="1449" y="846"/>
                    </a:cubicBezTo>
                    <a:cubicBezTo>
                      <a:pt x="1452" y="804"/>
                      <a:pt x="1452" y="804"/>
                      <a:pt x="1452" y="804"/>
                    </a:cubicBezTo>
                    <a:cubicBezTo>
                      <a:pt x="1453" y="797"/>
                      <a:pt x="1459" y="789"/>
                      <a:pt x="1465" y="787"/>
                    </a:cubicBezTo>
                    <a:cubicBezTo>
                      <a:pt x="1538" y="760"/>
                      <a:pt x="1538" y="760"/>
                      <a:pt x="1538" y="760"/>
                    </a:cubicBezTo>
                    <a:cubicBezTo>
                      <a:pt x="1545" y="757"/>
                      <a:pt x="1550" y="749"/>
                      <a:pt x="1549" y="742"/>
                    </a:cubicBezTo>
                    <a:cubicBezTo>
                      <a:pt x="1545" y="691"/>
                      <a:pt x="1545" y="691"/>
                      <a:pt x="1545" y="691"/>
                    </a:cubicBezTo>
                    <a:cubicBezTo>
                      <a:pt x="1545" y="684"/>
                      <a:pt x="1539" y="677"/>
                      <a:pt x="1532" y="675"/>
                    </a:cubicBezTo>
                    <a:cubicBezTo>
                      <a:pt x="1456" y="659"/>
                      <a:pt x="1456" y="659"/>
                      <a:pt x="1456" y="659"/>
                    </a:cubicBezTo>
                    <a:cubicBezTo>
                      <a:pt x="1449" y="658"/>
                      <a:pt x="1442" y="651"/>
                      <a:pt x="1440" y="644"/>
                    </a:cubicBezTo>
                    <a:cubicBezTo>
                      <a:pt x="1431" y="603"/>
                      <a:pt x="1431" y="603"/>
                      <a:pt x="1431" y="603"/>
                    </a:cubicBezTo>
                    <a:cubicBezTo>
                      <a:pt x="1429" y="596"/>
                      <a:pt x="1433" y="587"/>
                      <a:pt x="1438" y="583"/>
                    </a:cubicBezTo>
                    <a:cubicBezTo>
                      <a:pt x="1500" y="535"/>
                      <a:pt x="1500" y="535"/>
                      <a:pt x="1500" y="535"/>
                    </a:cubicBezTo>
                    <a:cubicBezTo>
                      <a:pt x="1505" y="531"/>
                      <a:pt x="1508" y="522"/>
                      <a:pt x="1505" y="515"/>
                    </a:cubicBezTo>
                    <a:cubicBezTo>
                      <a:pt x="1487" y="468"/>
                      <a:pt x="1487" y="468"/>
                      <a:pt x="1487" y="468"/>
                    </a:cubicBezTo>
                    <a:cubicBezTo>
                      <a:pt x="1484" y="461"/>
                      <a:pt x="1476" y="456"/>
                      <a:pt x="1469" y="457"/>
                    </a:cubicBezTo>
                    <a:cubicBezTo>
                      <a:pt x="1392" y="464"/>
                      <a:pt x="1392" y="464"/>
                      <a:pt x="1392" y="464"/>
                    </a:cubicBezTo>
                    <a:cubicBezTo>
                      <a:pt x="1385" y="464"/>
                      <a:pt x="1376" y="460"/>
                      <a:pt x="1372" y="454"/>
                    </a:cubicBezTo>
                    <a:cubicBezTo>
                      <a:pt x="1351" y="418"/>
                      <a:pt x="1351" y="418"/>
                      <a:pt x="1351" y="418"/>
                    </a:cubicBezTo>
                    <a:cubicBezTo>
                      <a:pt x="1348" y="411"/>
                      <a:pt x="1348" y="402"/>
                      <a:pt x="1352" y="396"/>
                    </a:cubicBezTo>
                    <a:cubicBezTo>
                      <a:pt x="1397" y="332"/>
                      <a:pt x="1397" y="332"/>
                      <a:pt x="1397" y="332"/>
                    </a:cubicBezTo>
                    <a:cubicBezTo>
                      <a:pt x="1401" y="327"/>
                      <a:pt x="1401" y="317"/>
                      <a:pt x="1397" y="312"/>
                    </a:cubicBezTo>
                    <a:cubicBezTo>
                      <a:pt x="1364" y="271"/>
                      <a:pt x="1364" y="271"/>
                      <a:pt x="1364" y="271"/>
                    </a:cubicBezTo>
                    <a:cubicBezTo>
                      <a:pt x="1360" y="266"/>
                      <a:pt x="1351" y="264"/>
                      <a:pt x="1344" y="266"/>
                    </a:cubicBezTo>
                    <a:cubicBezTo>
                      <a:pt x="1273" y="296"/>
                      <a:pt x="1273" y="296"/>
                      <a:pt x="1273" y="296"/>
                    </a:cubicBezTo>
                    <a:cubicBezTo>
                      <a:pt x="1266" y="298"/>
                      <a:pt x="1256" y="297"/>
                      <a:pt x="1251" y="292"/>
                    </a:cubicBezTo>
                    <a:cubicBezTo>
                      <a:pt x="1221" y="263"/>
                      <a:pt x="1221" y="263"/>
                      <a:pt x="1221" y="263"/>
                    </a:cubicBezTo>
                    <a:cubicBezTo>
                      <a:pt x="1215" y="259"/>
                      <a:pt x="1213" y="249"/>
                      <a:pt x="1215" y="242"/>
                    </a:cubicBezTo>
                    <a:cubicBezTo>
                      <a:pt x="1239" y="169"/>
                      <a:pt x="1239" y="169"/>
                      <a:pt x="1239" y="169"/>
                    </a:cubicBezTo>
                    <a:cubicBezTo>
                      <a:pt x="1241" y="162"/>
                      <a:pt x="1238" y="153"/>
                      <a:pt x="1233" y="149"/>
                    </a:cubicBezTo>
                    <a:cubicBezTo>
                      <a:pt x="1190" y="120"/>
                      <a:pt x="1190" y="120"/>
                      <a:pt x="1190" y="120"/>
                    </a:cubicBezTo>
                    <a:cubicBezTo>
                      <a:pt x="1184" y="116"/>
                      <a:pt x="1175" y="116"/>
                      <a:pt x="1169" y="121"/>
                    </a:cubicBezTo>
                    <a:cubicBezTo>
                      <a:pt x="1109" y="170"/>
                      <a:pt x="1109" y="170"/>
                      <a:pt x="1109" y="170"/>
                    </a:cubicBezTo>
                    <a:cubicBezTo>
                      <a:pt x="1104" y="175"/>
                      <a:pt x="1094" y="176"/>
                      <a:pt x="1088" y="173"/>
                    </a:cubicBezTo>
                    <a:cubicBezTo>
                      <a:pt x="1050" y="155"/>
                      <a:pt x="1050" y="155"/>
                      <a:pt x="1050" y="155"/>
                    </a:cubicBezTo>
                    <a:cubicBezTo>
                      <a:pt x="1044" y="152"/>
                      <a:pt x="1039" y="143"/>
                      <a:pt x="1039" y="136"/>
                    </a:cubicBezTo>
                    <a:cubicBezTo>
                      <a:pt x="1040" y="59"/>
                      <a:pt x="1040" y="59"/>
                      <a:pt x="1040" y="59"/>
                    </a:cubicBezTo>
                    <a:cubicBezTo>
                      <a:pt x="1040" y="52"/>
                      <a:pt x="1035" y="44"/>
                      <a:pt x="1028" y="42"/>
                    </a:cubicBezTo>
                    <a:cubicBezTo>
                      <a:pt x="979" y="27"/>
                      <a:pt x="979" y="27"/>
                      <a:pt x="979" y="27"/>
                    </a:cubicBezTo>
                    <a:cubicBezTo>
                      <a:pt x="972" y="25"/>
                      <a:pt x="963" y="28"/>
                      <a:pt x="959" y="34"/>
                    </a:cubicBezTo>
                    <a:cubicBezTo>
                      <a:pt x="917" y="99"/>
                      <a:pt x="917" y="99"/>
                      <a:pt x="917" y="99"/>
                    </a:cubicBezTo>
                    <a:cubicBezTo>
                      <a:pt x="913" y="105"/>
                      <a:pt x="904" y="109"/>
                      <a:pt x="897" y="107"/>
                    </a:cubicBezTo>
                    <a:cubicBezTo>
                      <a:pt x="855" y="101"/>
                      <a:pt x="855" y="101"/>
                      <a:pt x="855" y="101"/>
                    </a:cubicBezTo>
                    <a:cubicBezTo>
                      <a:pt x="848" y="100"/>
                      <a:pt x="841" y="94"/>
                      <a:pt x="839" y="87"/>
                    </a:cubicBezTo>
                    <a:cubicBezTo>
                      <a:pt x="817" y="12"/>
                      <a:pt x="817" y="12"/>
                      <a:pt x="817" y="12"/>
                    </a:cubicBezTo>
                    <a:cubicBezTo>
                      <a:pt x="815" y="6"/>
                      <a:pt x="808" y="0"/>
                      <a:pt x="801" y="0"/>
                    </a:cubicBezTo>
                    <a:lnTo>
                      <a:pt x="7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5463018" y="3607685"/>
                <a:ext cx="1265966" cy="1265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" name="组合 58"/>
            <p:cNvGrpSpPr/>
            <p:nvPr/>
          </p:nvGrpSpPr>
          <p:grpSpPr>
            <a:xfrm>
              <a:off x="5594847" y="3751163"/>
              <a:ext cx="1000117" cy="979010"/>
              <a:chOff x="5594847" y="3751163"/>
              <a:chExt cx="1000117" cy="979010"/>
            </a:xfrm>
          </p:grpSpPr>
          <p:sp>
            <p:nvSpPr>
              <p:cNvPr id="60" name="椭圆 59"/>
              <p:cNvSpPr/>
              <p:nvPr/>
            </p:nvSpPr>
            <p:spPr>
              <a:xfrm>
                <a:off x="5606497" y="3751163"/>
                <a:ext cx="979009" cy="97901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文本框 50"/>
              <p:cNvSpPr txBox="1"/>
              <p:nvPr/>
            </p:nvSpPr>
            <p:spPr>
              <a:xfrm>
                <a:off x="5594847" y="3863124"/>
                <a:ext cx="1000117" cy="783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799" dirty="0" smtClean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4/26</a:t>
                </a:r>
                <a:br>
                  <a:rPr lang="en-US" altLang="zh-TW" sz="1799" dirty="0" smtClean="0">
                    <a:solidFill>
                      <a:prstClr val="white"/>
                    </a:solidFill>
                    <a:latin typeface="Impact" panose="020B0806030902050204" pitchFamily="34" charset="0"/>
                  </a:rPr>
                </a:br>
                <a:r>
                  <a:rPr lang="en-US" altLang="zh-TW" sz="1799" dirty="0" smtClean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4/30</a:t>
                </a:r>
                <a:endParaRPr lang="zh-CN" altLang="en-US" sz="1799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16" name="组合 67"/>
          <p:cNvGrpSpPr/>
          <p:nvPr/>
        </p:nvGrpSpPr>
        <p:grpSpPr>
          <a:xfrm>
            <a:off x="3916801" y="2726505"/>
            <a:ext cx="1391479" cy="1386976"/>
            <a:chOff x="7354584" y="2546636"/>
            <a:chExt cx="1687161" cy="1681184"/>
          </a:xfrm>
        </p:grpSpPr>
        <p:grpSp>
          <p:nvGrpSpPr>
            <p:cNvPr id="17" name="组合 68"/>
            <p:cNvGrpSpPr/>
            <p:nvPr/>
          </p:nvGrpSpPr>
          <p:grpSpPr>
            <a:xfrm>
              <a:off x="7354584" y="2546636"/>
              <a:ext cx="1687161" cy="1681184"/>
              <a:chOff x="7354584" y="2546636"/>
              <a:chExt cx="1687161" cy="1681184"/>
            </a:xfrm>
          </p:grpSpPr>
          <p:sp>
            <p:nvSpPr>
              <p:cNvPr id="77" name="Freeform 5"/>
              <p:cNvSpPr>
                <a:spLocks noEditPoints="1"/>
              </p:cNvSpPr>
              <p:nvPr/>
            </p:nvSpPr>
            <p:spPr bwMode="auto">
              <a:xfrm>
                <a:off x="7354584" y="2546636"/>
                <a:ext cx="1687161" cy="1681184"/>
              </a:xfrm>
              <a:custGeom>
                <a:avLst/>
                <a:gdLst>
                  <a:gd name="T0" fmla="*/ 195 w 1550"/>
                  <a:gd name="T1" fmla="*/ 772 h 1545"/>
                  <a:gd name="T2" fmla="*/ 749 w 1550"/>
                  <a:gd name="T3" fmla="*/ 0 h 1545"/>
                  <a:gd name="T4" fmla="*/ 695 w 1550"/>
                  <a:gd name="T5" fmla="*/ 101 h 1545"/>
                  <a:gd name="T6" fmla="*/ 591 w 1550"/>
                  <a:gd name="T7" fmla="*/ 34 h 1545"/>
                  <a:gd name="T8" fmla="*/ 510 w 1550"/>
                  <a:gd name="T9" fmla="*/ 59 h 1545"/>
                  <a:gd name="T10" fmla="*/ 462 w 1550"/>
                  <a:gd name="T11" fmla="*/ 173 h 1545"/>
                  <a:gd name="T12" fmla="*/ 360 w 1550"/>
                  <a:gd name="T13" fmla="*/ 120 h 1545"/>
                  <a:gd name="T14" fmla="*/ 335 w 1550"/>
                  <a:gd name="T15" fmla="*/ 242 h 1545"/>
                  <a:gd name="T16" fmla="*/ 277 w 1550"/>
                  <a:gd name="T17" fmla="*/ 296 h 1545"/>
                  <a:gd name="T18" fmla="*/ 153 w 1550"/>
                  <a:gd name="T19" fmla="*/ 312 h 1545"/>
                  <a:gd name="T20" fmla="*/ 199 w 1550"/>
                  <a:gd name="T21" fmla="*/ 418 h 1545"/>
                  <a:gd name="T22" fmla="*/ 81 w 1550"/>
                  <a:gd name="T23" fmla="*/ 457 h 1545"/>
                  <a:gd name="T24" fmla="*/ 50 w 1550"/>
                  <a:gd name="T25" fmla="*/ 535 h 1545"/>
                  <a:gd name="T26" fmla="*/ 110 w 1550"/>
                  <a:gd name="T27" fmla="*/ 644 h 1545"/>
                  <a:gd name="T28" fmla="*/ 5 w 1550"/>
                  <a:gd name="T29" fmla="*/ 691 h 1545"/>
                  <a:gd name="T30" fmla="*/ 85 w 1550"/>
                  <a:gd name="T31" fmla="*/ 787 h 1545"/>
                  <a:gd name="T32" fmla="*/ 90 w 1550"/>
                  <a:gd name="T33" fmla="*/ 865 h 1545"/>
                  <a:gd name="T34" fmla="*/ 26 w 1550"/>
                  <a:gd name="T35" fmla="*/ 972 h 1545"/>
                  <a:gd name="T36" fmla="*/ 137 w 1550"/>
                  <a:gd name="T37" fmla="*/ 1003 h 1545"/>
                  <a:gd name="T38" fmla="*/ 94 w 1550"/>
                  <a:gd name="T39" fmla="*/ 1119 h 1545"/>
                  <a:gd name="T40" fmla="*/ 136 w 1550"/>
                  <a:gd name="T41" fmla="*/ 1192 h 1545"/>
                  <a:gd name="T42" fmla="*/ 258 w 1550"/>
                  <a:gd name="T43" fmla="*/ 1213 h 1545"/>
                  <a:gd name="T44" fmla="*/ 229 w 1550"/>
                  <a:gd name="T45" fmla="*/ 1325 h 1545"/>
                  <a:gd name="T46" fmla="*/ 354 w 1550"/>
                  <a:gd name="T47" fmla="*/ 1322 h 1545"/>
                  <a:gd name="T48" fmla="*/ 419 w 1550"/>
                  <a:gd name="T49" fmla="*/ 1366 h 1545"/>
                  <a:gd name="T50" fmla="*/ 462 w 1550"/>
                  <a:gd name="T51" fmla="*/ 1483 h 1545"/>
                  <a:gd name="T52" fmla="*/ 555 w 1550"/>
                  <a:gd name="T53" fmla="*/ 1416 h 1545"/>
                  <a:gd name="T54" fmla="*/ 620 w 1550"/>
                  <a:gd name="T55" fmla="*/ 1522 h 1545"/>
                  <a:gd name="T56" fmla="*/ 703 w 1550"/>
                  <a:gd name="T57" fmla="*/ 1534 h 1545"/>
                  <a:gd name="T58" fmla="*/ 796 w 1550"/>
                  <a:gd name="T59" fmla="*/ 1452 h 1545"/>
                  <a:gd name="T60" fmla="*/ 865 w 1550"/>
                  <a:gd name="T61" fmla="*/ 1544 h 1545"/>
                  <a:gd name="T62" fmla="*/ 941 w 1550"/>
                  <a:gd name="T63" fmla="*/ 1445 h 1545"/>
                  <a:gd name="T64" fmla="*/ 1016 w 1550"/>
                  <a:gd name="T65" fmla="*/ 1422 h 1545"/>
                  <a:gd name="T66" fmla="*/ 1134 w 1550"/>
                  <a:gd name="T67" fmla="*/ 1461 h 1545"/>
                  <a:gd name="T68" fmla="*/ 1139 w 1550"/>
                  <a:gd name="T69" fmla="*/ 1346 h 1545"/>
                  <a:gd name="T70" fmla="*/ 1262 w 1550"/>
                  <a:gd name="T71" fmla="*/ 1362 h 1545"/>
                  <a:gd name="T72" fmla="*/ 1324 w 1550"/>
                  <a:gd name="T73" fmla="*/ 1304 h 1545"/>
                  <a:gd name="T74" fmla="*/ 1318 w 1550"/>
                  <a:gd name="T75" fmla="*/ 1181 h 1545"/>
                  <a:gd name="T76" fmla="*/ 1433 w 1550"/>
                  <a:gd name="T77" fmla="*/ 1184 h 1545"/>
                  <a:gd name="T78" fmla="*/ 1402 w 1550"/>
                  <a:gd name="T79" fmla="*/ 1063 h 1545"/>
                  <a:gd name="T80" fmla="*/ 1431 w 1550"/>
                  <a:gd name="T81" fmla="*/ 990 h 1545"/>
                  <a:gd name="T82" fmla="*/ 1536 w 1550"/>
                  <a:gd name="T83" fmla="*/ 922 h 1545"/>
                  <a:gd name="T84" fmla="*/ 1449 w 1550"/>
                  <a:gd name="T85" fmla="*/ 846 h 1545"/>
                  <a:gd name="T86" fmla="*/ 1538 w 1550"/>
                  <a:gd name="T87" fmla="*/ 760 h 1545"/>
                  <a:gd name="T88" fmla="*/ 1532 w 1550"/>
                  <a:gd name="T89" fmla="*/ 675 h 1545"/>
                  <a:gd name="T90" fmla="*/ 1431 w 1550"/>
                  <a:gd name="T91" fmla="*/ 603 h 1545"/>
                  <a:gd name="T92" fmla="*/ 1505 w 1550"/>
                  <a:gd name="T93" fmla="*/ 515 h 1545"/>
                  <a:gd name="T94" fmla="*/ 1392 w 1550"/>
                  <a:gd name="T95" fmla="*/ 464 h 1545"/>
                  <a:gd name="T96" fmla="*/ 1352 w 1550"/>
                  <a:gd name="T97" fmla="*/ 396 h 1545"/>
                  <a:gd name="T98" fmla="*/ 1364 w 1550"/>
                  <a:gd name="T99" fmla="*/ 271 h 1545"/>
                  <a:gd name="T100" fmla="*/ 1251 w 1550"/>
                  <a:gd name="T101" fmla="*/ 292 h 1545"/>
                  <a:gd name="T102" fmla="*/ 1239 w 1550"/>
                  <a:gd name="T103" fmla="*/ 169 h 1545"/>
                  <a:gd name="T104" fmla="*/ 1169 w 1550"/>
                  <a:gd name="T105" fmla="*/ 121 h 1545"/>
                  <a:gd name="T106" fmla="*/ 1050 w 1550"/>
                  <a:gd name="T107" fmla="*/ 155 h 1545"/>
                  <a:gd name="T108" fmla="*/ 1028 w 1550"/>
                  <a:gd name="T109" fmla="*/ 42 h 1545"/>
                  <a:gd name="T110" fmla="*/ 917 w 1550"/>
                  <a:gd name="T111" fmla="*/ 99 h 1545"/>
                  <a:gd name="T112" fmla="*/ 839 w 1550"/>
                  <a:gd name="T113" fmla="*/ 87 h 1545"/>
                  <a:gd name="T114" fmla="*/ 749 w 1550"/>
                  <a:gd name="T115" fmla="*/ 0 h 1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50" h="1545">
                    <a:moveTo>
                      <a:pt x="1355" y="772"/>
                    </a:moveTo>
                    <a:cubicBezTo>
                      <a:pt x="1355" y="1092"/>
                      <a:pt x="1095" y="1352"/>
                      <a:pt x="775" y="1352"/>
                    </a:cubicBezTo>
                    <a:cubicBezTo>
                      <a:pt x="455" y="1352"/>
                      <a:pt x="195" y="1092"/>
                      <a:pt x="195" y="772"/>
                    </a:cubicBezTo>
                    <a:cubicBezTo>
                      <a:pt x="195" y="452"/>
                      <a:pt x="455" y="192"/>
                      <a:pt x="775" y="192"/>
                    </a:cubicBezTo>
                    <a:cubicBezTo>
                      <a:pt x="1095" y="192"/>
                      <a:pt x="1355" y="452"/>
                      <a:pt x="1355" y="772"/>
                    </a:cubicBezTo>
                    <a:close/>
                    <a:moveTo>
                      <a:pt x="749" y="0"/>
                    </a:moveTo>
                    <a:cubicBezTo>
                      <a:pt x="742" y="0"/>
                      <a:pt x="735" y="6"/>
                      <a:pt x="733" y="12"/>
                    </a:cubicBezTo>
                    <a:cubicBezTo>
                      <a:pt x="711" y="87"/>
                      <a:pt x="711" y="87"/>
                      <a:pt x="711" y="87"/>
                    </a:cubicBezTo>
                    <a:cubicBezTo>
                      <a:pt x="709" y="94"/>
                      <a:pt x="702" y="100"/>
                      <a:pt x="695" y="101"/>
                    </a:cubicBezTo>
                    <a:cubicBezTo>
                      <a:pt x="653" y="107"/>
                      <a:pt x="653" y="107"/>
                      <a:pt x="653" y="107"/>
                    </a:cubicBezTo>
                    <a:cubicBezTo>
                      <a:pt x="646" y="109"/>
                      <a:pt x="637" y="105"/>
                      <a:pt x="633" y="99"/>
                    </a:cubicBezTo>
                    <a:cubicBezTo>
                      <a:pt x="591" y="34"/>
                      <a:pt x="591" y="34"/>
                      <a:pt x="591" y="34"/>
                    </a:cubicBezTo>
                    <a:cubicBezTo>
                      <a:pt x="587" y="28"/>
                      <a:pt x="578" y="25"/>
                      <a:pt x="571" y="27"/>
                    </a:cubicBezTo>
                    <a:cubicBezTo>
                      <a:pt x="522" y="42"/>
                      <a:pt x="522" y="42"/>
                      <a:pt x="522" y="42"/>
                    </a:cubicBezTo>
                    <a:cubicBezTo>
                      <a:pt x="515" y="44"/>
                      <a:pt x="510" y="52"/>
                      <a:pt x="510" y="59"/>
                    </a:cubicBezTo>
                    <a:cubicBezTo>
                      <a:pt x="511" y="136"/>
                      <a:pt x="511" y="136"/>
                      <a:pt x="511" y="136"/>
                    </a:cubicBezTo>
                    <a:cubicBezTo>
                      <a:pt x="511" y="143"/>
                      <a:pt x="506" y="152"/>
                      <a:pt x="500" y="155"/>
                    </a:cubicBezTo>
                    <a:cubicBezTo>
                      <a:pt x="462" y="173"/>
                      <a:pt x="462" y="173"/>
                      <a:pt x="462" y="173"/>
                    </a:cubicBezTo>
                    <a:cubicBezTo>
                      <a:pt x="456" y="176"/>
                      <a:pt x="446" y="175"/>
                      <a:pt x="441" y="170"/>
                    </a:cubicBezTo>
                    <a:cubicBezTo>
                      <a:pt x="381" y="121"/>
                      <a:pt x="381" y="121"/>
                      <a:pt x="381" y="121"/>
                    </a:cubicBezTo>
                    <a:cubicBezTo>
                      <a:pt x="375" y="116"/>
                      <a:pt x="366" y="116"/>
                      <a:pt x="360" y="120"/>
                    </a:cubicBezTo>
                    <a:cubicBezTo>
                      <a:pt x="317" y="149"/>
                      <a:pt x="317" y="149"/>
                      <a:pt x="317" y="149"/>
                    </a:cubicBezTo>
                    <a:cubicBezTo>
                      <a:pt x="312" y="153"/>
                      <a:pt x="309" y="162"/>
                      <a:pt x="311" y="169"/>
                    </a:cubicBezTo>
                    <a:cubicBezTo>
                      <a:pt x="335" y="242"/>
                      <a:pt x="335" y="242"/>
                      <a:pt x="335" y="242"/>
                    </a:cubicBezTo>
                    <a:cubicBezTo>
                      <a:pt x="337" y="249"/>
                      <a:pt x="335" y="259"/>
                      <a:pt x="329" y="263"/>
                    </a:cubicBezTo>
                    <a:cubicBezTo>
                      <a:pt x="299" y="292"/>
                      <a:pt x="299" y="292"/>
                      <a:pt x="299" y="292"/>
                    </a:cubicBezTo>
                    <a:cubicBezTo>
                      <a:pt x="294" y="297"/>
                      <a:pt x="284" y="298"/>
                      <a:pt x="277" y="296"/>
                    </a:cubicBezTo>
                    <a:cubicBezTo>
                      <a:pt x="206" y="266"/>
                      <a:pt x="206" y="266"/>
                      <a:pt x="206" y="266"/>
                    </a:cubicBezTo>
                    <a:cubicBezTo>
                      <a:pt x="199" y="264"/>
                      <a:pt x="190" y="266"/>
                      <a:pt x="186" y="271"/>
                    </a:cubicBezTo>
                    <a:cubicBezTo>
                      <a:pt x="153" y="312"/>
                      <a:pt x="153" y="312"/>
                      <a:pt x="153" y="312"/>
                    </a:cubicBezTo>
                    <a:cubicBezTo>
                      <a:pt x="149" y="317"/>
                      <a:pt x="149" y="327"/>
                      <a:pt x="153" y="332"/>
                    </a:cubicBezTo>
                    <a:cubicBezTo>
                      <a:pt x="198" y="396"/>
                      <a:pt x="198" y="396"/>
                      <a:pt x="198" y="396"/>
                    </a:cubicBezTo>
                    <a:cubicBezTo>
                      <a:pt x="202" y="402"/>
                      <a:pt x="202" y="411"/>
                      <a:pt x="199" y="418"/>
                    </a:cubicBezTo>
                    <a:cubicBezTo>
                      <a:pt x="178" y="454"/>
                      <a:pt x="178" y="454"/>
                      <a:pt x="178" y="454"/>
                    </a:cubicBezTo>
                    <a:cubicBezTo>
                      <a:pt x="174" y="460"/>
                      <a:pt x="165" y="464"/>
                      <a:pt x="158" y="464"/>
                    </a:cubicBezTo>
                    <a:cubicBezTo>
                      <a:pt x="81" y="457"/>
                      <a:pt x="81" y="457"/>
                      <a:pt x="81" y="457"/>
                    </a:cubicBezTo>
                    <a:cubicBezTo>
                      <a:pt x="74" y="456"/>
                      <a:pt x="66" y="461"/>
                      <a:pt x="63" y="468"/>
                    </a:cubicBezTo>
                    <a:cubicBezTo>
                      <a:pt x="45" y="515"/>
                      <a:pt x="45" y="515"/>
                      <a:pt x="45" y="515"/>
                    </a:cubicBezTo>
                    <a:cubicBezTo>
                      <a:pt x="42" y="522"/>
                      <a:pt x="45" y="531"/>
                      <a:pt x="50" y="535"/>
                    </a:cubicBezTo>
                    <a:cubicBezTo>
                      <a:pt x="112" y="583"/>
                      <a:pt x="112" y="583"/>
                      <a:pt x="112" y="583"/>
                    </a:cubicBezTo>
                    <a:cubicBezTo>
                      <a:pt x="117" y="587"/>
                      <a:pt x="121" y="596"/>
                      <a:pt x="119" y="603"/>
                    </a:cubicBezTo>
                    <a:cubicBezTo>
                      <a:pt x="110" y="644"/>
                      <a:pt x="110" y="644"/>
                      <a:pt x="110" y="644"/>
                    </a:cubicBezTo>
                    <a:cubicBezTo>
                      <a:pt x="108" y="651"/>
                      <a:pt x="101" y="658"/>
                      <a:pt x="94" y="659"/>
                    </a:cubicBezTo>
                    <a:cubicBezTo>
                      <a:pt x="18" y="675"/>
                      <a:pt x="18" y="675"/>
                      <a:pt x="18" y="675"/>
                    </a:cubicBezTo>
                    <a:cubicBezTo>
                      <a:pt x="11" y="677"/>
                      <a:pt x="5" y="684"/>
                      <a:pt x="5" y="691"/>
                    </a:cubicBezTo>
                    <a:cubicBezTo>
                      <a:pt x="1" y="742"/>
                      <a:pt x="1" y="742"/>
                      <a:pt x="1" y="742"/>
                    </a:cubicBezTo>
                    <a:cubicBezTo>
                      <a:pt x="0" y="749"/>
                      <a:pt x="5" y="757"/>
                      <a:pt x="12" y="760"/>
                    </a:cubicBezTo>
                    <a:cubicBezTo>
                      <a:pt x="85" y="787"/>
                      <a:pt x="85" y="787"/>
                      <a:pt x="85" y="787"/>
                    </a:cubicBezTo>
                    <a:cubicBezTo>
                      <a:pt x="91" y="789"/>
                      <a:pt x="97" y="797"/>
                      <a:pt x="98" y="804"/>
                    </a:cubicBezTo>
                    <a:cubicBezTo>
                      <a:pt x="101" y="846"/>
                      <a:pt x="101" y="846"/>
                      <a:pt x="101" y="846"/>
                    </a:cubicBezTo>
                    <a:cubicBezTo>
                      <a:pt x="101" y="853"/>
                      <a:pt x="97" y="862"/>
                      <a:pt x="90" y="865"/>
                    </a:cubicBezTo>
                    <a:cubicBezTo>
                      <a:pt x="23" y="903"/>
                      <a:pt x="23" y="903"/>
                      <a:pt x="23" y="903"/>
                    </a:cubicBezTo>
                    <a:cubicBezTo>
                      <a:pt x="16" y="906"/>
                      <a:pt x="13" y="915"/>
                      <a:pt x="14" y="922"/>
                    </a:cubicBezTo>
                    <a:cubicBezTo>
                      <a:pt x="26" y="972"/>
                      <a:pt x="26" y="972"/>
                      <a:pt x="26" y="972"/>
                    </a:cubicBezTo>
                    <a:cubicBezTo>
                      <a:pt x="27" y="979"/>
                      <a:pt x="34" y="985"/>
                      <a:pt x="41" y="985"/>
                    </a:cubicBezTo>
                    <a:cubicBezTo>
                      <a:pt x="119" y="990"/>
                      <a:pt x="119" y="990"/>
                      <a:pt x="119" y="990"/>
                    </a:cubicBezTo>
                    <a:cubicBezTo>
                      <a:pt x="126" y="990"/>
                      <a:pt x="134" y="996"/>
                      <a:pt x="137" y="1003"/>
                    </a:cubicBezTo>
                    <a:cubicBezTo>
                      <a:pt x="152" y="1041"/>
                      <a:pt x="152" y="1041"/>
                      <a:pt x="152" y="1041"/>
                    </a:cubicBezTo>
                    <a:cubicBezTo>
                      <a:pt x="154" y="1048"/>
                      <a:pt x="153" y="1058"/>
                      <a:pt x="148" y="1063"/>
                    </a:cubicBezTo>
                    <a:cubicBezTo>
                      <a:pt x="94" y="1119"/>
                      <a:pt x="94" y="1119"/>
                      <a:pt x="94" y="1119"/>
                    </a:cubicBezTo>
                    <a:cubicBezTo>
                      <a:pt x="89" y="1124"/>
                      <a:pt x="88" y="1133"/>
                      <a:pt x="91" y="1139"/>
                    </a:cubicBezTo>
                    <a:cubicBezTo>
                      <a:pt x="117" y="1184"/>
                      <a:pt x="117" y="1184"/>
                      <a:pt x="117" y="1184"/>
                    </a:cubicBezTo>
                    <a:cubicBezTo>
                      <a:pt x="121" y="1190"/>
                      <a:pt x="129" y="1194"/>
                      <a:pt x="136" y="1192"/>
                    </a:cubicBezTo>
                    <a:cubicBezTo>
                      <a:pt x="212" y="1174"/>
                      <a:pt x="212" y="1174"/>
                      <a:pt x="212" y="1174"/>
                    </a:cubicBezTo>
                    <a:cubicBezTo>
                      <a:pt x="218" y="1172"/>
                      <a:pt x="228" y="1175"/>
                      <a:pt x="232" y="1181"/>
                    </a:cubicBezTo>
                    <a:cubicBezTo>
                      <a:pt x="258" y="1213"/>
                      <a:pt x="258" y="1213"/>
                      <a:pt x="258" y="1213"/>
                    </a:cubicBezTo>
                    <a:cubicBezTo>
                      <a:pt x="263" y="1219"/>
                      <a:pt x="264" y="1229"/>
                      <a:pt x="260" y="1235"/>
                    </a:cubicBezTo>
                    <a:cubicBezTo>
                      <a:pt x="226" y="1304"/>
                      <a:pt x="226" y="1304"/>
                      <a:pt x="226" y="1304"/>
                    </a:cubicBezTo>
                    <a:cubicBezTo>
                      <a:pt x="223" y="1311"/>
                      <a:pt x="224" y="1320"/>
                      <a:pt x="229" y="1325"/>
                    </a:cubicBezTo>
                    <a:cubicBezTo>
                      <a:pt x="267" y="1360"/>
                      <a:pt x="267" y="1360"/>
                      <a:pt x="267" y="1360"/>
                    </a:cubicBezTo>
                    <a:cubicBezTo>
                      <a:pt x="272" y="1364"/>
                      <a:pt x="282" y="1365"/>
                      <a:pt x="288" y="1362"/>
                    </a:cubicBezTo>
                    <a:cubicBezTo>
                      <a:pt x="354" y="1322"/>
                      <a:pt x="354" y="1322"/>
                      <a:pt x="354" y="1322"/>
                    </a:cubicBezTo>
                    <a:cubicBezTo>
                      <a:pt x="360" y="1318"/>
                      <a:pt x="370" y="1319"/>
                      <a:pt x="376" y="1323"/>
                    </a:cubicBezTo>
                    <a:cubicBezTo>
                      <a:pt x="411" y="1346"/>
                      <a:pt x="411" y="1346"/>
                      <a:pt x="411" y="1346"/>
                    </a:cubicBezTo>
                    <a:cubicBezTo>
                      <a:pt x="416" y="1350"/>
                      <a:pt x="420" y="1359"/>
                      <a:pt x="419" y="1366"/>
                    </a:cubicBezTo>
                    <a:cubicBezTo>
                      <a:pt x="406" y="1443"/>
                      <a:pt x="406" y="1443"/>
                      <a:pt x="406" y="1443"/>
                    </a:cubicBezTo>
                    <a:cubicBezTo>
                      <a:pt x="405" y="1450"/>
                      <a:pt x="409" y="1458"/>
                      <a:pt x="416" y="1461"/>
                    </a:cubicBezTo>
                    <a:cubicBezTo>
                      <a:pt x="462" y="1483"/>
                      <a:pt x="462" y="1483"/>
                      <a:pt x="462" y="1483"/>
                    </a:cubicBezTo>
                    <a:cubicBezTo>
                      <a:pt x="469" y="1486"/>
                      <a:pt x="478" y="1485"/>
                      <a:pt x="482" y="1479"/>
                    </a:cubicBezTo>
                    <a:cubicBezTo>
                      <a:pt x="534" y="1422"/>
                      <a:pt x="534" y="1422"/>
                      <a:pt x="534" y="1422"/>
                    </a:cubicBezTo>
                    <a:cubicBezTo>
                      <a:pt x="539" y="1416"/>
                      <a:pt x="549" y="1414"/>
                      <a:pt x="555" y="1416"/>
                    </a:cubicBezTo>
                    <a:cubicBezTo>
                      <a:pt x="595" y="1428"/>
                      <a:pt x="595" y="1428"/>
                      <a:pt x="595" y="1428"/>
                    </a:cubicBezTo>
                    <a:cubicBezTo>
                      <a:pt x="602" y="1430"/>
                      <a:pt x="608" y="1438"/>
                      <a:pt x="609" y="1445"/>
                    </a:cubicBezTo>
                    <a:cubicBezTo>
                      <a:pt x="620" y="1522"/>
                      <a:pt x="620" y="1522"/>
                      <a:pt x="620" y="1522"/>
                    </a:cubicBezTo>
                    <a:cubicBezTo>
                      <a:pt x="621" y="1529"/>
                      <a:pt x="627" y="1535"/>
                      <a:pt x="634" y="1536"/>
                    </a:cubicBezTo>
                    <a:cubicBezTo>
                      <a:pt x="685" y="1544"/>
                      <a:pt x="685" y="1544"/>
                      <a:pt x="685" y="1544"/>
                    </a:cubicBezTo>
                    <a:cubicBezTo>
                      <a:pt x="692" y="1545"/>
                      <a:pt x="700" y="1541"/>
                      <a:pt x="703" y="1534"/>
                    </a:cubicBezTo>
                    <a:cubicBezTo>
                      <a:pt x="736" y="1464"/>
                      <a:pt x="736" y="1464"/>
                      <a:pt x="736" y="1464"/>
                    </a:cubicBezTo>
                    <a:cubicBezTo>
                      <a:pt x="739" y="1457"/>
                      <a:pt x="747" y="1452"/>
                      <a:pt x="754" y="1452"/>
                    </a:cubicBezTo>
                    <a:cubicBezTo>
                      <a:pt x="796" y="1452"/>
                      <a:pt x="796" y="1452"/>
                      <a:pt x="796" y="1452"/>
                    </a:cubicBezTo>
                    <a:cubicBezTo>
                      <a:pt x="803" y="1452"/>
                      <a:pt x="811" y="1457"/>
                      <a:pt x="814" y="1464"/>
                    </a:cubicBezTo>
                    <a:cubicBezTo>
                      <a:pt x="847" y="1534"/>
                      <a:pt x="847" y="1534"/>
                      <a:pt x="847" y="1534"/>
                    </a:cubicBezTo>
                    <a:cubicBezTo>
                      <a:pt x="850" y="1541"/>
                      <a:pt x="858" y="1545"/>
                      <a:pt x="865" y="1544"/>
                    </a:cubicBezTo>
                    <a:cubicBezTo>
                      <a:pt x="916" y="1536"/>
                      <a:pt x="916" y="1536"/>
                      <a:pt x="916" y="1536"/>
                    </a:cubicBezTo>
                    <a:cubicBezTo>
                      <a:pt x="923" y="1535"/>
                      <a:pt x="929" y="1529"/>
                      <a:pt x="930" y="1522"/>
                    </a:cubicBezTo>
                    <a:cubicBezTo>
                      <a:pt x="941" y="1445"/>
                      <a:pt x="941" y="1445"/>
                      <a:pt x="941" y="1445"/>
                    </a:cubicBezTo>
                    <a:cubicBezTo>
                      <a:pt x="942" y="1438"/>
                      <a:pt x="948" y="1430"/>
                      <a:pt x="955" y="1428"/>
                    </a:cubicBezTo>
                    <a:cubicBezTo>
                      <a:pt x="995" y="1416"/>
                      <a:pt x="995" y="1416"/>
                      <a:pt x="995" y="1416"/>
                    </a:cubicBezTo>
                    <a:cubicBezTo>
                      <a:pt x="1002" y="1414"/>
                      <a:pt x="1011" y="1416"/>
                      <a:pt x="1016" y="1422"/>
                    </a:cubicBezTo>
                    <a:cubicBezTo>
                      <a:pt x="1068" y="1479"/>
                      <a:pt x="1068" y="1479"/>
                      <a:pt x="1068" y="1479"/>
                    </a:cubicBezTo>
                    <a:cubicBezTo>
                      <a:pt x="1072" y="1485"/>
                      <a:pt x="1081" y="1486"/>
                      <a:pt x="1088" y="1483"/>
                    </a:cubicBezTo>
                    <a:cubicBezTo>
                      <a:pt x="1134" y="1461"/>
                      <a:pt x="1134" y="1461"/>
                      <a:pt x="1134" y="1461"/>
                    </a:cubicBezTo>
                    <a:cubicBezTo>
                      <a:pt x="1141" y="1458"/>
                      <a:pt x="1145" y="1450"/>
                      <a:pt x="1144" y="1443"/>
                    </a:cubicBezTo>
                    <a:cubicBezTo>
                      <a:pt x="1131" y="1366"/>
                      <a:pt x="1131" y="1366"/>
                      <a:pt x="1131" y="1366"/>
                    </a:cubicBezTo>
                    <a:cubicBezTo>
                      <a:pt x="1130" y="1359"/>
                      <a:pt x="1134" y="1350"/>
                      <a:pt x="1139" y="1346"/>
                    </a:cubicBezTo>
                    <a:cubicBezTo>
                      <a:pt x="1174" y="1323"/>
                      <a:pt x="1174" y="1323"/>
                      <a:pt x="1174" y="1323"/>
                    </a:cubicBezTo>
                    <a:cubicBezTo>
                      <a:pt x="1180" y="1319"/>
                      <a:pt x="1190" y="1318"/>
                      <a:pt x="1196" y="1322"/>
                    </a:cubicBezTo>
                    <a:cubicBezTo>
                      <a:pt x="1262" y="1362"/>
                      <a:pt x="1262" y="1362"/>
                      <a:pt x="1262" y="1362"/>
                    </a:cubicBezTo>
                    <a:cubicBezTo>
                      <a:pt x="1268" y="1365"/>
                      <a:pt x="1278" y="1364"/>
                      <a:pt x="1283" y="1360"/>
                    </a:cubicBezTo>
                    <a:cubicBezTo>
                      <a:pt x="1321" y="1325"/>
                      <a:pt x="1321" y="1325"/>
                      <a:pt x="1321" y="1325"/>
                    </a:cubicBezTo>
                    <a:cubicBezTo>
                      <a:pt x="1326" y="1320"/>
                      <a:pt x="1327" y="1311"/>
                      <a:pt x="1324" y="1304"/>
                    </a:cubicBezTo>
                    <a:cubicBezTo>
                      <a:pt x="1290" y="1235"/>
                      <a:pt x="1290" y="1235"/>
                      <a:pt x="1290" y="1235"/>
                    </a:cubicBezTo>
                    <a:cubicBezTo>
                      <a:pt x="1286" y="1229"/>
                      <a:pt x="1287" y="1219"/>
                      <a:pt x="1292" y="1213"/>
                    </a:cubicBezTo>
                    <a:cubicBezTo>
                      <a:pt x="1318" y="1181"/>
                      <a:pt x="1318" y="1181"/>
                      <a:pt x="1318" y="1181"/>
                    </a:cubicBezTo>
                    <a:cubicBezTo>
                      <a:pt x="1322" y="1175"/>
                      <a:pt x="1332" y="1172"/>
                      <a:pt x="1338" y="1174"/>
                    </a:cubicBezTo>
                    <a:cubicBezTo>
                      <a:pt x="1414" y="1192"/>
                      <a:pt x="1414" y="1192"/>
                      <a:pt x="1414" y="1192"/>
                    </a:cubicBezTo>
                    <a:cubicBezTo>
                      <a:pt x="1421" y="1194"/>
                      <a:pt x="1429" y="1190"/>
                      <a:pt x="1433" y="1184"/>
                    </a:cubicBezTo>
                    <a:cubicBezTo>
                      <a:pt x="1459" y="1139"/>
                      <a:pt x="1459" y="1139"/>
                      <a:pt x="1459" y="1139"/>
                    </a:cubicBezTo>
                    <a:cubicBezTo>
                      <a:pt x="1462" y="1133"/>
                      <a:pt x="1461" y="1124"/>
                      <a:pt x="1456" y="1119"/>
                    </a:cubicBezTo>
                    <a:cubicBezTo>
                      <a:pt x="1402" y="1063"/>
                      <a:pt x="1402" y="1063"/>
                      <a:pt x="1402" y="1063"/>
                    </a:cubicBezTo>
                    <a:cubicBezTo>
                      <a:pt x="1397" y="1058"/>
                      <a:pt x="1396" y="1048"/>
                      <a:pt x="1398" y="1041"/>
                    </a:cubicBezTo>
                    <a:cubicBezTo>
                      <a:pt x="1413" y="1003"/>
                      <a:pt x="1413" y="1003"/>
                      <a:pt x="1413" y="1003"/>
                    </a:cubicBezTo>
                    <a:cubicBezTo>
                      <a:pt x="1416" y="996"/>
                      <a:pt x="1424" y="990"/>
                      <a:pt x="1431" y="990"/>
                    </a:cubicBezTo>
                    <a:cubicBezTo>
                      <a:pt x="1509" y="985"/>
                      <a:pt x="1509" y="985"/>
                      <a:pt x="1509" y="985"/>
                    </a:cubicBezTo>
                    <a:cubicBezTo>
                      <a:pt x="1516" y="985"/>
                      <a:pt x="1523" y="979"/>
                      <a:pt x="1524" y="972"/>
                    </a:cubicBezTo>
                    <a:cubicBezTo>
                      <a:pt x="1536" y="922"/>
                      <a:pt x="1536" y="922"/>
                      <a:pt x="1536" y="922"/>
                    </a:cubicBezTo>
                    <a:cubicBezTo>
                      <a:pt x="1537" y="915"/>
                      <a:pt x="1534" y="906"/>
                      <a:pt x="1527" y="903"/>
                    </a:cubicBezTo>
                    <a:cubicBezTo>
                      <a:pt x="1460" y="865"/>
                      <a:pt x="1460" y="865"/>
                      <a:pt x="1460" y="865"/>
                    </a:cubicBezTo>
                    <a:cubicBezTo>
                      <a:pt x="1453" y="862"/>
                      <a:pt x="1449" y="853"/>
                      <a:pt x="1449" y="846"/>
                    </a:cubicBezTo>
                    <a:cubicBezTo>
                      <a:pt x="1452" y="804"/>
                      <a:pt x="1452" y="804"/>
                      <a:pt x="1452" y="804"/>
                    </a:cubicBezTo>
                    <a:cubicBezTo>
                      <a:pt x="1453" y="797"/>
                      <a:pt x="1459" y="789"/>
                      <a:pt x="1465" y="787"/>
                    </a:cubicBezTo>
                    <a:cubicBezTo>
                      <a:pt x="1538" y="760"/>
                      <a:pt x="1538" y="760"/>
                      <a:pt x="1538" y="760"/>
                    </a:cubicBezTo>
                    <a:cubicBezTo>
                      <a:pt x="1545" y="757"/>
                      <a:pt x="1550" y="749"/>
                      <a:pt x="1549" y="742"/>
                    </a:cubicBezTo>
                    <a:cubicBezTo>
                      <a:pt x="1545" y="691"/>
                      <a:pt x="1545" y="691"/>
                      <a:pt x="1545" y="691"/>
                    </a:cubicBezTo>
                    <a:cubicBezTo>
                      <a:pt x="1545" y="684"/>
                      <a:pt x="1539" y="677"/>
                      <a:pt x="1532" y="675"/>
                    </a:cubicBezTo>
                    <a:cubicBezTo>
                      <a:pt x="1456" y="659"/>
                      <a:pt x="1456" y="659"/>
                      <a:pt x="1456" y="659"/>
                    </a:cubicBezTo>
                    <a:cubicBezTo>
                      <a:pt x="1449" y="658"/>
                      <a:pt x="1442" y="651"/>
                      <a:pt x="1440" y="644"/>
                    </a:cubicBezTo>
                    <a:cubicBezTo>
                      <a:pt x="1431" y="603"/>
                      <a:pt x="1431" y="603"/>
                      <a:pt x="1431" y="603"/>
                    </a:cubicBezTo>
                    <a:cubicBezTo>
                      <a:pt x="1429" y="596"/>
                      <a:pt x="1433" y="587"/>
                      <a:pt x="1438" y="583"/>
                    </a:cubicBezTo>
                    <a:cubicBezTo>
                      <a:pt x="1500" y="535"/>
                      <a:pt x="1500" y="535"/>
                      <a:pt x="1500" y="535"/>
                    </a:cubicBezTo>
                    <a:cubicBezTo>
                      <a:pt x="1505" y="531"/>
                      <a:pt x="1508" y="522"/>
                      <a:pt x="1505" y="515"/>
                    </a:cubicBezTo>
                    <a:cubicBezTo>
                      <a:pt x="1487" y="468"/>
                      <a:pt x="1487" y="468"/>
                      <a:pt x="1487" y="468"/>
                    </a:cubicBezTo>
                    <a:cubicBezTo>
                      <a:pt x="1484" y="461"/>
                      <a:pt x="1476" y="456"/>
                      <a:pt x="1469" y="457"/>
                    </a:cubicBezTo>
                    <a:cubicBezTo>
                      <a:pt x="1392" y="464"/>
                      <a:pt x="1392" y="464"/>
                      <a:pt x="1392" y="464"/>
                    </a:cubicBezTo>
                    <a:cubicBezTo>
                      <a:pt x="1385" y="464"/>
                      <a:pt x="1376" y="460"/>
                      <a:pt x="1372" y="454"/>
                    </a:cubicBezTo>
                    <a:cubicBezTo>
                      <a:pt x="1351" y="418"/>
                      <a:pt x="1351" y="418"/>
                      <a:pt x="1351" y="418"/>
                    </a:cubicBezTo>
                    <a:cubicBezTo>
                      <a:pt x="1348" y="411"/>
                      <a:pt x="1348" y="402"/>
                      <a:pt x="1352" y="396"/>
                    </a:cubicBezTo>
                    <a:cubicBezTo>
                      <a:pt x="1397" y="332"/>
                      <a:pt x="1397" y="332"/>
                      <a:pt x="1397" y="332"/>
                    </a:cubicBezTo>
                    <a:cubicBezTo>
                      <a:pt x="1401" y="327"/>
                      <a:pt x="1401" y="317"/>
                      <a:pt x="1397" y="312"/>
                    </a:cubicBezTo>
                    <a:cubicBezTo>
                      <a:pt x="1364" y="271"/>
                      <a:pt x="1364" y="271"/>
                      <a:pt x="1364" y="271"/>
                    </a:cubicBezTo>
                    <a:cubicBezTo>
                      <a:pt x="1360" y="266"/>
                      <a:pt x="1351" y="264"/>
                      <a:pt x="1344" y="266"/>
                    </a:cubicBezTo>
                    <a:cubicBezTo>
                      <a:pt x="1273" y="296"/>
                      <a:pt x="1273" y="296"/>
                      <a:pt x="1273" y="296"/>
                    </a:cubicBezTo>
                    <a:cubicBezTo>
                      <a:pt x="1266" y="298"/>
                      <a:pt x="1256" y="297"/>
                      <a:pt x="1251" y="292"/>
                    </a:cubicBezTo>
                    <a:cubicBezTo>
                      <a:pt x="1221" y="263"/>
                      <a:pt x="1221" y="263"/>
                      <a:pt x="1221" y="263"/>
                    </a:cubicBezTo>
                    <a:cubicBezTo>
                      <a:pt x="1215" y="259"/>
                      <a:pt x="1213" y="249"/>
                      <a:pt x="1215" y="242"/>
                    </a:cubicBezTo>
                    <a:cubicBezTo>
                      <a:pt x="1239" y="169"/>
                      <a:pt x="1239" y="169"/>
                      <a:pt x="1239" y="169"/>
                    </a:cubicBezTo>
                    <a:cubicBezTo>
                      <a:pt x="1241" y="162"/>
                      <a:pt x="1238" y="153"/>
                      <a:pt x="1233" y="149"/>
                    </a:cubicBezTo>
                    <a:cubicBezTo>
                      <a:pt x="1190" y="120"/>
                      <a:pt x="1190" y="120"/>
                      <a:pt x="1190" y="120"/>
                    </a:cubicBezTo>
                    <a:cubicBezTo>
                      <a:pt x="1184" y="116"/>
                      <a:pt x="1175" y="116"/>
                      <a:pt x="1169" y="121"/>
                    </a:cubicBezTo>
                    <a:cubicBezTo>
                      <a:pt x="1109" y="170"/>
                      <a:pt x="1109" y="170"/>
                      <a:pt x="1109" y="170"/>
                    </a:cubicBezTo>
                    <a:cubicBezTo>
                      <a:pt x="1104" y="175"/>
                      <a:pt x="1094" y="176"/>
                      <a:pt x="1088" y="173"/>
                    </a:cubicBezTo>
                    <a:cubicBezTo>
                      <a:pt x="1050" y="155"/>
                      <a:pt x="1050" y="155"/>
                      <a:pt x="1050" y="155"/>
                    </a:cubicBezTo>
                    <a:cubicBezTo>
                      <a:pt x="1044" y="152"/>
                      <a:pt x="1039" y="143"/>
                      <a:pt x="1039" y="136"/>
                    </a:cubicBezTo>
                    <a:cubicBezTo>
                      <a:pt x="1040" y="59"/>
                      <a:pt x="1040" y="59"/>
                      <a:pt x="1040" y="59"/>
                    </a:cubicBezTo>
                    <a:cubicBezTo>
                      <a:pt x="1040" y="52"/>
                      <a:pt x="1035" y="44"/>
                      <a:pt x="1028" y="42"/>
                    </a:cubicBezTo>
                    <a:cubicBezTo>
                      <a:pt x="979" y="27"/>
                      <a:pt x="979" y="27"/>
                      <a:pt x="979" y="27"/>
                    </a:cubicBezTo>
                    <a:cubicBezTo>
                      <a:pt x="972" y="25"/>
                      <a:pt x="963" y="28"/>
                      <a:pt x="959" y="34"/>
                    </a:cubicBezTo>
                    <a:cubicBezTo>
                      <a:pt x="917" y="99"/>
                      <a:pt x="917" y="99"/>
                      <a:pt x="917" y="99"/>
                    </a:cubicBezTo>
                    <a:cubicBezTo>
                      <a:pt x="913" y="105"/>
                      <a:pt x="904" y="109"/>
                      <a:pt x="897" y="107"/>
                    </a:cubicBezTo>
                    <a:cubicBezTo>
                      <a:pt x="855" y="101"/>
                      <a:pt x="855" y="101"/>
                      <a:pt x="855" y="101"/>
                    </a:cubicBezTo>
                    <a:cubicBezTo>
                      <a:pt x="848" y="100"/>
                      <a:pt x="841" y="94"/>
                      <a:pt x="839" y="87"/>
                    </a:cubicBezTo>
                    <a:cubicBezTo>
                      <a:pt x="817" y="12"/>
                      <a:pt x="817" y="12"/>
                      <a:pt x="817" y="12"/>
                    </a:cubicBezTo>
                    <a:cubicBezTo>
                      <a:pt x="815" y="6"/>
                      <a:pt x="808" y="0"/>
                      <a:pt x="801" y="0"/>
                    </a:cubicBezTo>
                    <a:lnTo>
                      <a:pt x="7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7565182" y="2754245"/>
                <a:ext cx="1265966" cy="1265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8" name="组合 69"/>
            <p:cNvGrpSpPr/>
            <p:nvPr/>
          </p:nvGrpSpPr>
          <p:grpSpPr>
            <a:xfrm>
              <a:off x="7697364" y="2897723"/>
              <a:ext cx="1000117" cy="979010"/>
              <a:chOff x="7697364" y="2897723"/>
              <a:chExt cx="1000117" cy="979010"/>
            </a:xfrm>
          </p:grpSpPr>
          <p:sp>
            <p:nvSpPr>
              <p:cNvPr id="71" name="椭圆 70"/>
              <p:cNvSpPr/>
              <p:nvPr/>
            </p:nvSpPr>
            <p:spPr>
              <a:xfrm>
                <a:off x="7708661" y="2897723"/>
                <a:ext cx="979009" cy="97901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文本框 56"/>
              <p:cNvSpPr txBox="1"/>
              <p:nvPr/>
            </p:nvSpPr>
            <p:spPr>
              <a:xfrm>
                <a:off x="7697364" y="2995666"/>
                <a:ext cx="1000117" cy="783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799" b="1" dirty="0" smtClean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國定</a:t>
                </a:r>
                <a:r>
                  <a:rPr lang="zh-TW" altLang="en-US" sz="1799" b="1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假</a:t>
                </a:r>
                <a:r>
                  <a:rPr lang="zh-TW" altLang="en-US" sz="1799" b="1" dirty="0" smtClean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日</a:t>
                </a:r>
                <a:endParaRPr lang="zh-CN" altLang="en-US" sz="1799" b="1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22" name="群組 21"/>
          <p:cNvGrpSpPr/>
          <p:nvPr/>
        </p:nvGrpSpPr>
        <p:grpSpPr>
          <a:xfrm>
            <a:off x="3553931" y="500510"/>
            <a:ext cx="2037264" cy="2030673"/>
            <a:chOff x="6753053" y="365354"/>
            <a:chExt cx="2037264" cy="2030673"/>
          </a:xfrm>
        </p:grpSpPr>
        <p:grpSp>
          <p:nvGrpSpPr>
            <p:cNvPr id="47" name="组合 33"/>
            <p:cNvGrpSpPr/>
            <p:nvPr/>
          </p:nvGrpSpPr>
          <p:grpSpPr>
            <a:xfrm>
              <a:off x="6753053" y="365354"/>
              <a:ext cx="2037264" cy="2030673"/>
              <a:chOff x="4860914" y="803830"/>
              <a:chExt cx="2470173" cy="2461421"/>
            </a:xfrm>
          </p:grpSpPr>
          <p:grpSp>
            <p:nvGrpSpPr>
              <p:cNvPr id="48" name="组合 34"/>
              <p:cNvGrpSpPr/>
              <p:nvPr/>
            </p:nvGrpSpPr>
            <p:grpSpPr>
              <a:xfrm>
                <a:off x="4860914" y="803830"/>
                <a:ext cx="2470173" cy="2461421"/>
                <a:chOff x="4860914" y="803830"/>
                <a:chExt cx="2470173" cy="2461421"/>
              </a:xfrm>
            </p:grpSpPr>
            <p:sp>
              <p:nvSpPr>
                <p:cNvPr id="57" name="Freeform 5"/>
                <p:cNvSpPr>
                  <a:spLocks noEditPoints="1"/>
                </p:cNvSpPr>
                <p:nvPr/>
              </p:nvSpPr>
              <p:spPr bwMode="auto">
                <a:xfrm>
                  <a:off x="4860914" y="803830"/>
                  <a:ext cx="2470173" cy="2461421"/>
                </a:xfrm>
                <a:custGeom>
                  <a:avLst/>
                  <a:gdLst>
                    <a:gd name="T0" fmla="*/ 195 w 1550"/>
                    <a:gd name="T1" fmla="*/ 772 h 1545"/>
                    <a:gd name="T2" fmla="*/ 749 w 1550"/>
                    <a:gd name="T3" fmla="*/ 0 h 1545"/>
                    <a:gd name="T4" fmla="*/ 695 w 1550"/>
                    <a:gd name="T5" fmla="*/ 101 h 1545"/>
                    <a:gd name="T6" fmla="*/ 591 w 1550"/>
                    <a:gd name="T7" fmla="*/ 34 h 1545"/>
                    <a:gd name="T8" fmla="*/ 510 w 1550"/>
                    <a:gd name="T9" fmla="*/ 59 h 1545"/>
                    <a:gd name="T10" fmla="*/ 462 w 1550"/>
                    <a:gd name="T11" fmla="*/ 173 h 1545"/>
                    <a:gd name="T12" fmla="*/ 360 w 1550"/>
                    <a:gd name="T13" fmla="*/ 120 h 1545"/>
                    <a:gd name="T14" fmla="*/ 335 w 1550"/>
                    <a:gd name="T15" fmla="*/ 242 h 1545"/>
                    <a:gd name="T16" fmla="*/ 277 w 1550"/>
                    <a:gd name="T17" fmla="*/ 296 h 1545"/>
                    <a:gd name="T18" fmla="*/ 153 w 1550"/>
                    <a:gd name="T19" fmla="*/ 312 h 1545"/>
                    <a:gd name="T20" fmla="*/ 199 w 1550"/>
                    <a:gd name="T21" fmla="*/ 418 h 1545"/>
                    <a:gd name="T22" fmla="*/ 81 w 1550"/>
                    <a:gd name="T23" fmla="*/ 457 h 1545"/>
                    <a:gd name="T24" fmla="*/ 50 w 1550"/>
                    <a:gd name="T25" fmla="*/ 535 h 1545"/>
                    <a:gd name="T26" fmla="*/ 110 w 1550"/>
                    <a:gd name="T27" fmla="*/ 644 h 1545"/>
                    <a:gd name="T28" fmla="*/ 5 w 1550"/>
                    <a:gd name="T29" fmla="*/ 691 h 1545"/>
                    <a:gd name="T30" fmla="*/ 85 w 1550"/>
                    <a:gd name="T31" fmla="*/ 787 h 1545"/>
                    <a:gd name="T32" fmla="*/ 90 w 1550"/>
                    <a:gd name="T33" fmla="*/ 865 h 1545"/>
                    <a:gd name="T34" fmla="*/ 26 w 1550"/>
                    <a:gd name="T35" fmla="*/ 972 h 1545"/>
                    <a:gd name="T36" fmla="*/ 137 w 1550"/>
                    <a:gd name="T37" fmla="*/ 1003 h 1545"/>
                    <a:gd name="T38" fmla="*/ 94 w 1550"/>
                    <a:gd name="T39" fmla="*/ 1119 h 1545"/>
                    <a:gd name="T40" fmla="*/ 136 w 1550"/>
                    <a:gd name="T41" fmla="*/ 1192 h 1545"/>
                    <a:gd name="T42" fmla="*/ 258 w 1550"/>
                    <a:gd name="T43" fmla="*/ 1213 h 1545"/>
                    <a:gd name="T44" fmla="*/ 229 w 1550"/>
                    <a:gd name="T45" fmla="*/ 1325 h 1545"/>
                    <a:gd name="T46" fmla="*/ 354 w 1550"/>
                    <a:gd name="T47" fmla="*/ 1322 h 1545"/>
                    <a:gd name="T48" fmla="*/ 419 w 1550"/>
                    <a:gd name="T49" fmla="*/ 1366 h 1545"/>
                    <a:gd name="T50" fmla="*/ 462 w 1550"/>
                    <a:gd name="T51" fmla="*/ 1483 h 1545"/>
                    <a:gd name="T52" fmla="*/ 555 w 1550"/>
                    <a:gd name="T53" fmla="*/ 1416 h 1545"/>
                    <a:gd name="T54" fmla="*/ 620 w 1550"/>
                    <a:gd name="T55" fmla="*/ 1522 h 1545"/>
                    <a:gd name="T56" fmla="*/ 703 w 1550"/>
                    <a:gd name="T57" fmla="*/ 1534 h 1545"/>
                    <a:gd name="T58" fmla="*/ 796 w 1550"/>
                    <a:gd name="T59" fmla="*/ 1452 h 1545"/>
                    <a:gd name="T60" fmla="*/ 865 w 1550"/>
                    <a:gd name="T61" fmla="*/ 1544 h 1545"/>
                    <a:gd name="T62" fmla="*/ 941 w 1550"/>
                    <a:gd name="T63" fmla="*/ 1445 h 1545"/>
                    <a:gd name="T64" fmla="*/ 1016 w 1550"/>
                    <a:gd name="T65" fmla="*/ 1422 h 1545"/>
                    <a:gd name="T66" fmla="*/ 1134 w 1550"/>
                    <a:gd name="T67" fmla="*/ 1461 h 1545"/>
                    <a:gd name="T68" fmla="*/ 1139 w 1550"/>
                    <a:gd name="T69" fmla="*/ 1346 h 1545"/>
                    <a:gd name="T70" fmla="*/ 1262 w 1550"/>
                    <a:gd name="T71" fmla="*/ 1362 h 1545"/>
                    <a:gd name="T72" fmla="*/ 1324 w 1550"/>
                    <a:gd name="T73" fmla="*/ 1304 h 1545"/>
                    <a:gd name="T74" fmla="*/ 1318 w 1550"/>
                    <a:gd name="T75" fmla="*/ 1181 h 1545"/>
                    <a:gd name="T76" fmla="*/ 1433 w 1550"/>
                    <a:gd name="T77" fmla="*/ 1184 h 1545"/>
                    <a:gd name="T78" fmla="*/ 1402 w 1550"/>
                    <a:gd name="T79" fmla="*/ 1063 h 1545"/>
                    <a:gd name="T80" fmla="*/ 1431 w 1550"/>
                    <a:gd name="T81" fmla="*/ 990 h 1545"/>
                    <a:gd name="T82" fmla="*/ 1536 w 1550"/>
                    <a:gd name="T83" fmla="*/ 922 h 1545"/>
                    <a:gd name="T84" fmla="*/ 1449 w 1550"/>
                    <a:gd name="T85" fmla="*/ 846 h 1545"/>
                    <a:gd name="T86" fmla="*/ 1538 w 1550"/>
                    <a:gd name="T87" fmla="*/ 760 h 1545"/>
                    <a:gd name="T88" fmla="*/ 1532 w 1550"/>
                    <a:gd name="T89" fmla="*/ 675 h 1545"/>
                    <a:gd name="T90" fmla="*/ 1431 w 1550"/>
                    <a:gd name="T91" fmla="*/ 603 h 1545"/>
                    <a:gd name="T92" fmla="*/ 1505 w 1550"/>
                    <a:gd name="T93" fmla="*/ 515 h 1545"/>
                    <a:gd name="T94" fmla="*/ 1392 w 1550"/>
                    <a:gd name="T95" fmla="*/ 464 h 1545"/>
                    <a:gd name="T96" fmla="*/ 1352 w 1550"/>
                    <a:gd name="T97" fmla="*/ 396 h 1545"/>
                    <a:gd name="T98" fmla="*/ 1364 w 1550"/>
                    <a:gd name="T99" fmla="*/ 271 h 1545"/>
                    <a:gd name="T100" fmla="*/ 1251 w 1550"/>
                    <a:gd name="T101" fmla="*/ 292 h 1545"/>
                    <a:gd name="T102" fmla="*/ 1239 w 1550"/>
                    <a:gd name="T103" fmla="*/ 169 h 1545"/>
                    <a:gd name="T104" fmla="*/ 1169 w 1550"/>
                    <a:gd name="T105" fmla="*/ 121 h 1545"/>
                    <a:gd name="T106" fmla="*/ 1050 w 1550"/>
                    <a:gd name="T107" fmla="*/ 155 h 1545"/>
                    <a:gd name="T108" fmla="*/ 1028 w 1550"/>
                    <a:gd name="T109" fmla="*/ 42 h 1545"/>
                    <a:gd name="T110" fmla="*/ 917 w 1550"/>
                    <a:gd name="T111" fmla="*/ 99 h 1545"/>
                    <a:gd name="T112" fmla="*/ 839 w 1550"/>
                    <a:gd name="T113" fmla="*/ 87 h 1545"/>
                    <a:gd name="T114" fmla="*/ 749 w 1550"/>
                    <a:gd name="T115" fmla="*/ 0 h 1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550" h="1545">
                      <a:moveTo>
                        <a:pt x="1355" y="772"/>
                      </a:moveTo>
                      <a:cubicBezTo>
                        <a:pt x="1355" y="1092"/>
                        <a:pt x="1095" y="1352"/>
                        <a:pt x="775" y="1352"/>
                      </a:cubicBezTo>
                      <a:cubicBezTo>
                        <a:pt x="455" y="1352"/>
                        <a:pt x="195" y="1092"/>
                        <a:pt x="195" y="772"/>
                      </a:cubicBezTo>
                      <a:cubicBezTo>
                        <a:pt x="195" y="452"/>
                        <a:pt x="455" y="192"/>
                        <a:pt x="775" y="192"/>
                      </a:cubicBezTo>
                      <a:cubicBezTo>
                        <a:pt x="1095" y="192"/>
                        <a:pt x="1355" y="452"/>
                        <a:pt x="1355" y="772"/>
                      </a:cubicBezTo>
                      <a:close/>
                      <a:moveTo>
                        <a:pt x="749" y="0"/>
                      </a:moveTo>
                      <a:cubicBezTo>
                        <a:pt x="742" y="0"/>
                        <a:pt x="735" y="6"/>
                        <a:pt x="733" y="12"/>
                      </a:cubicBezTo>
                      <a:cubicBezTo>
                        <a:pt x="711" y="87"/>
                        <a:pt x="711" y="87"/>
                        <a:pt x="711" y="87"/>
                      </a:cubicBezTo>
                      <a:cubicBezTo>
                        <a:pt x="709" y="94"/>
                        <a:pt x="702" y="100"/>
                        <a:pt x="695" y="101"/>
                      </a:cubicBezTo>
                      <a:cubicBezTo>
                        <a:pt x="653" y="107"/>
                        <a:pt x="653" y="107"/>
                        <a:pt x="653" y="107"/>
                      </a:cubicBezTo>
                      <a:cubicBezTo>
                        <a:pt x="646" y="109"/>
                        <a:pt x="637" y="105"/>
                        <a:pt x="633" y="99"/>
                      </a:cubicBezTo>
                      <a:cubicBezTo>
                        <a:pt x="591" y="34"/>
                        <a:pt x="591" y="34"/>
                        <a:pt x="591" y="34"/>
                      </a:cubicBezTo>
                      <a:cubicBezTo>
                        <a:pt x="587" y="28"/>
                        <a:pt x="578" y="25"/>
                        <a:pt x="571" y="27"/>
                      </a:cubicBezTo>
                      <a:cubicBezTo>
                        <a:pt x="522" y="42"/>
                        <a:pt x="522" y="42"/>
                        <a:pt x="522" y="42"/>
                      </a:cubicBezTo>
                      <a:cubicBezTo>
                        <a:pt x="515" y="44"/>
                        <a:pt x="510" y="52"/>
                        <a:pt x="510" y="59"/>
                      </a:cubicBezTo>
                      <a:cubicBezTo>
                        <a:pt x="511" y="136"/>
                        <a:pt x="511" y="136"/>
                        <a:pt x="511" y="136"/>
                      </a:cubicBezTo>
                      <a:cubicBezTo>
                        <a:pt x="511" y="143"/>
                        <a:pt x="506" y="152"/>
                        <a:pt x="500" y="155"/>
                      </a:cubicBezTo>
                      <a:cubicBezTo>
                        <a:pt x="462" y="173"/>
                        <a:pt x="462" y="173"/>
                        <a:pt x="462" y="173"/>
                      </a:cubicBezTo>
                      <a:cubicBezTo>
                        <a:pt x="456" y="176"/>
                        <a:pt x="446" y="175"/>
                        <a:pt x="441" y="170"/>
                      </a:cubicBezTo>
                      <a:cubicBezTo>
                        <a:pt x="381" y="121"/>
                        <a:pt x="381" y="121"/>
                        <a:pt x="381" y="121"/>
                      </a:cubicBezTo>
                      <a:cubicBezTo>
                        <a:pt x="375" y="116"/>
                        <a:pt x="366" y="116"/>
                        <a:pt x="360" y="120"/>
                      </a:cubicBezTo>
                      <a:cubicBezTo>
                        <a:pt x="317" y="149"/>
                        <a:pt x="317" y="149"/>
                        <a:pt x="317" y="149"/>
                      </a:cubicBezTo>
                      <a:cubicBezTo>
                        <a:pt x="312" y="153"/>
                        <a:pt x="309" y="162"/>
                        <a:pt x="311" y="169"/>
                      </a:cubicBezTo>
                      <a:cubicBezTo>
                        <a:pt x="335" y="242"/>
                        <a:pt x="335" y="242"/>
                        <a:pt x="335" y="242"/>
                      </a:cubicBezTo>
                      <a:cubicBezTo>
                        <a:pt x="337" y="249"/>
                        <a:pt x="335" y="259"/>
                        <a:pt x="329" y="263"/>
                      </a:cubicBezTo>
                      <a:cubicBezTo>
                        <a:pt x="299" y="292"/>
                        <a:pt x="299" y="292"/>
                        <a:pt x="299" y="292"/>
                      </a:cubicBezTo>
                      <a:cubicBezTo>
                        <a:pt x="294" y="297"/>
                        <a:pt x="284" y="298"/>
                        <a:pt x="277" y="296"/>
                      </a:cubicBezTo>
                      <a:cubicBezTo>
                        <a:pt x="206" y="266"/>
                        <a:pt x="206" y="266"/>
                        <a:pt x="206" y="266"/>
                      </a:cubicBezTo>
                      <a:cubicBezTo>
                        <a:pt x="199" y="264"/>
                        <a:pt x="190" y="266"/>
                        <a:pt x="186" y="271"/>
                      </a:cubicBezTo>
                      <a:cubicBezTo>
                        <a:pt x="153" y="312"/>
                        <a:pt x="153" y="312"/>
                        <a:pt x="153" y="312"/>
                      </a:cubicBezTo>
                      <a:cubicBezTo>
                        <a:pt x="149" y="317"/>
                        <a:pt x="149" y="327"/>
                        <a:pt x="153" y="332"/>
                      </a:cubicBezTo>
                      <a:cubicBezTo>
                        <a:pt x="198" y="396"/>
                        <a:pt x="198" y="396"/>
                        <a:pt x="198" y="396"/>
                      </a:cubicBezTo>
                      <a:cubicBezTo>
                        <a:pt x="202" y="402"/>
                        <a:pt x="202" y="411"/>
                        <a:pt x="199" y="418"/>
                      </a:cubicBezTo>
                      <a:cubicBezTo>
                        <a:pt x="178" y="454"/>
                        <a:pt x="178" y="454"/>
                        <a:pt x="178" y="454"/>
                      </a:cubicBezTo>
                      <a:cubicBezTo>
                        <a:pt x="174" y="460"/>
                        <a:pt x="165" y="464"/>
                        <a:pt x="158" y="464"/>
                      </a:cubicBezTo>
                      <a:cubicBezTo>
                        <a:pt x="81" y="457"/>
                        <a:pt x="81" y="457"/>
                        <a:pt x="81" y="457"/>
                      </a:cubicBezTo>
                      <a:cubicBezTo>
                        <a:pt x="74" y="456"/>
                        <a:pt x="66" y="461"/>
                        <a:pt x="63" y="468"/>
                      </a:cubicBezTo>
                      <a:cubicBezTo>
                        <a:pt x="45" y="515"/>
                        <a:pt x="45" y="515"/>
                        <a:pt x="45" y="515"/>
                      </a:cubicBezTo>
                      <a:cubicBezTo>
                        <a:pt x="42" y="522"/>
                        <a:pt x="45" y="531"/>
                        <a:pt x="50" y="535"/>
                      </a:cubicBezTo>
                      <a:cubicBezTo>
                        <a:pt x="112" y="583"/>
                        <a:pt x="112" y="583"/>
                        <a:pt x="112" y="583"/>
                      </a:cubicBezTo>
                      <a:cubicBezTo>
                        <a:pt x="117" y="587"/>
                        <a:pt x="121" y="596"/>
                        <a:pt x="119" y="603"/>
                      </a:cubicBezTo>
                      <a:cubicBezTo>
                        <a:pt x="110" y="644"/>
                        <a:pt x="110" y="644"/>
                        <a:pt x="110" y="644"/>
                      </a:cubicBezTo>
                      <a:cubicBezTo>
                        <a:pt x="108" y="651"/>
                        <a:pt x="101" y="658"/>
                        <a:pt x="94" y="659"/>
                      </a:cubicBezTo>
                      <a:cubicBezTo>
                        <a:pt x="18" y="675"/>
                        <a:pt x="18" y="675"/>
                        <a:pt x="18" y="675"/>
                      </a:cubicBezTo>
                      <a:cubicBezTo>
                        <a:pt x="11" y="677"/>
                        <a:pt x="5" y="684"/>
                        <a:pt x="5" y="691"/>
                      </a:cubicBezTo>
                      <a:cubicBezTo>
                        <a:pt x="1" y="742"/>
                        <a:pt x="1" y="742"/>
                        <a:pt x="1" y="742"/>
                      </a:cubicBezTo>
                      <a:cubicBezTo>
                        <a:pt x="0" y="749"/>
                        <a:pt x="5" y="757"/>
                        <a:pt x="12" y="760"/>
                      </a:cubicBezTo>
                      <a:cubicBezTo>
                        <a:pt x="85" y="787"/>
                        <a:pt x="85" y="787"/>
                        <a:pt x="85" y="787"/>
                      </a:cubicBezTo>
                      <a:cubicBezTo>
                        <a:pt x="91" y="789"/>
                        <a:pt x="97" y="797"/>
                        <a:pt x="98" y="804"/>
                      </a:cubicBezTo>
                      <a:cubicBezTo>
                        <a:pt x="101" y="846"/>
                        <a:pt x="101" y="846"/>
                        <a:pt x="101" y="846"/>
                      </a:cubicBezTo>
                      <a:cubicBezTo>
                        <a:pt x="101" y="853"/>
                        <a:pt x="97" y="862"/>
                        <a:pt x="90" y="865"/>
                      </a:cubicBezTo>
                      <a:cubicBezTo>
                        <a:pt x="23" y="903"/>
                        <a:pt x="23" y="903"/>
                        <a:pt x="23" y="903"/>
                      </a:cubicBezTo>
                      <a:cubicBezTo>
                        <a:pt x="16" y="906"/>
                        <a:pt x="13" y="915"/>
                        <a:pt x="14" y="922"/>
                      </a:cubicBezTo>
                      <a:cubicBezTo>
                        <a:pt x="26" y="972"/>
                        <a:pt x="26" y="972"/>
                        <a:pt x="26" y="972"/>
                      </a:cubicBezTo>
                      <a:cubicBezTo>
                        <a:pt x="27" y="979"/>
                        <a:pt x="34" y="985"/>
                        <a:pt x="41" y="985"/>
                      </a:cubicBezTo>
                      <a:cubicBezTo>
                        <a:pt x="119" y="990"/>
                        <a:pt x="119" y="990"/>
                        <a:pt x="119" y="990"/>
                      </a:cubicBezTo>
                      <a:cubicBezTo>
                        <a:pt x="126" y="990"/>
                        <a:pt x="134" y="996"/>
                        <a:pt x="137" y="1003"/>
                      </a:cubicBezTo>
                      <a:cubicBezTo>
                        <a:pt x="152" y="1041"/>
                        <a:pt x="152" y="1041"/>
                        <a:pt x="152" y="1041"/>
                      </a:cubicBezTo>
                      <a:cubicBezTo>
                        <a:pt x="154" y="1048"/>
                        <a:pt x="153" y="1058"/>
                        <a:pt x="148" y="1063"/>
                      </a:cubicBezTo>
                      <a:cubicBezTo>
                        <a:pt x="94" y="1119"/>
                        <a:pt x="94" y="1119"/>
                        <a:pt x="94" y="1119"/>
                      </a:cubicBezTo>
                      <a:cubicBezTo>
                        <a:pt x="89" y="1124"/>
                        <a:pt x="88" y="1133"/>
                        <a:pt x="91" y="1139"/>
                      </a:cubicBezTo>
                      <a:cubicBezTo>
                        <a:pt x="117" y="1184"/>
                        <a:pt x="117" y="1184"/>
                        <a:pt x="117" y="1184"/>
                      </a:cubicBezTo>
                      <a:cubicBezTo>
                        <a:pt x="121" y="1190"/>
                        <a:pt x="129" y="1194"/>
                        <a:pt x="136" y="1192"/>
                      </a:cubicBezTo>
                      <a:cubicBezTo>
                        <a:pt x="212" y="1174"/>
                        <a:pt x="212" y="1174"/>
                        <a:pt x="212" y="1174"/>
                      </a:cubicBezTo>
                      <a:cubicBezTo>
                        <a:pt x="218" y="1172"/>
                        <a:pt x="228" y="1175"/>
                        <a:pt x="232" y="1181"/>
                      </a:cubicBezTo>
                      <a:cubicBezTo>
                        <a:pt x="258" y="1213"/>
                        <a:pt x="258" y="1213"/>
                        <a:pt x="258" y="1213"/>
                      </a:cubicBezTo>
                      <a:cubicBezTo>
                        <a:pt x="263" y="1219"/>
                        <a:pt x="264" y="1229"/>
                        <a:pt x="260" y="1235"/>
                      </a:cubicBezTo>
                      <a:cubicBezTo>
                        <a:pt x="226" y="1304"/>
                        <a:pt x="226" y="1304"/>
                        <a:pt x="226" y="1304"/>
                      </a:cubicBezTo>
                      <a:cubicBezTo>
                        <a:pt x="223" y="1311"/>
                        <a:pt x="224" y="1320"/>
                        <a:pt x="229" y="1325"/>
                      </a:cubicBezTo>
                      <a:cubicBezTo>
                        <a:pt x="267" y="1360"/>
                        <a:pt x="267" y="1360"/>
                        <a:pt x="267" y="1360"/>
                      </a:cubicBezTo>
                      <a:cubicBezTo>
                        <a:pt x="272" y="1364"/>
                        <a:pt x="282" y="1365"/>
                        <a:pt x="288" y="1362"/>
                      </a:cubicBezTo>
                      <a:cubicBezTo>
                        <a:pt x="354" y="1322"/>
                        <a:pt x="354" y="1322"/>
                        <a:pt x="354" y="1322"/>
                      </a:cubicBezTo>
                      <a:cubicBezTo>
                        <a:pt x="360" y="1318"/>
                        <a:pt x="370" y="1319"/>
                        <a:pt x="376" y="1323"/>
                      </a:cubicBezTo>
                      <a:cubicBezTo>
                        <a:pt x="411" y="1346"/>
                        <a:pt x="411" y="1346"/>
                        <a:pt x="411" y="1346"/>
                      </a:cubicBezTo>
                      <a:cubicBezTo>
                        <a:pt x="416" y="1350"/>
                        <a:pt x="420" y="1359"/>
                        <a:pt x="419" y="1366"/>
                      </a:cubicBezTo>
                      <a:cubicBezTo>
                        <a:pt x="406" y="1443"/>
                        <a:pt x="406" y="1443"/>
                        <a:pt x="406" y="1443"/>
                      </a:cubicBezTo>
                      <a:cubicBezTo>
                        <a:pt x="405" y="1450"/>
                        <a:pt x="409" y="1458"/>
                        <a:pt x="416" y="1461"/>
                      </a:cubicBezTo>
                      <a:cubicBezTo>
                        <a:pt x="462" y="1483"/>
                        <a:pt x="462" y="1483"/>
                        <a:pt x="462" y="1483"/>
                      </a:cubicBezTo>
                      <a:cubicBezTo>
                        <a:pt x="469" y="1486"/>
                        <a:pt x="478" y="1485"/>
                        <a:pt x="482" y="1479"/>
                      </a:cubicBezTo>
                      <a:cubicBezTo>
                        <a:pt x="534" y="1422"/>
                        <a:pt x="534" y="1422"/>
                        <a:pt x="534" y="1422"/>
                      </a:cubicBezTo>
                      <a:cubicBezTo>
                        <a:pt x="539" y="1416"/>
                        <a:pt x="549" y="1414"/>
                        <a:pt x="555" y="1416"/>
                      </a:cubicBezTo>
                      <a:cubicBezTo>
                        <a:pt x="595" y="1428"/>
                        <a:pt x="595" y="1428"/>
                        <a:pt x="595" y="1428"/>
                      </a:cubicBezTo>
                      <a:cubicBezTo>
                        <a:pt x="602" y="1430"/>
                        <a:pt x="608" y="1438"/>
                        <a:pt x="609" y="1445"/>
                      </a:cubicBezTo>
                      <a:cubicBezTo>
                        <a:pt x="620" y="1522"/>
                        <a:pt x="620" y="1522"/>
                        <a:pt x="620" y="1522"/>
                      </a:cubicBezTo>
                      <a:cubicBezTo>
                        <a:pt x="621" y="1529"/>
                        <a:pt x="627" y="1535"/>
                        <a:pt x="634" y="1536"/>
                      </a:cubicBezTo>
                      <a:cubicBezTo>
                        <a:pt x="685" y="1544"/>
                        <a:pt x="685" y="1544"/>
                        <a:pt x="685" y="1544"/>
                      </a:cubicBezTo>
                      <a:cubicBezTo>
                        <a:pt x="692" y="1545"/>
                        <a:pt x="700" y="1541"/>
                        <a:pt x="703" y="1534"/>
                      </a:cubicBezTo>
                      <a:cubicBezTo>
                        <a:pt x="736" y="1464"/>
                        <a:pt x="736" y="1464"/>
                        <a:pt x="736" y="1464"/>
                      </a:cubicBezTo>
                      <a:cubicBezTo>
                        <a:pt x="739" y="1457"/>
                        <a:pt x="747" y="1452"/>
                        <a:pt x="754" y="1452"/>
                      </a:cubicBezTo>
                      <a:cubicBezTo>
                        <a:pt x="796" y="1452"/>
                        <a:pt x="796" y="1452"/>
                        <a:pt x="796" y="1452"/>
                      </a:cubicBezTo>
                      <a:cubicBezTo>
                        <a:pt x="803" y="1452"/>
                        <a:pt x="811" y="1457"/>
                        <a:pt x="814" y="1464"/>
                      </a:cubicBezTo>
                      <a:cubicBezTo>
                        <a:pt x="847" y="1534"/>
                        <a:pt x="847" y="1534"/>
                        <a:pt x="847" y="1534"/>
                      </a:cubicBezTo>
                      <a:cubicBezTo>
                        <a:pt x="850" y="1541"/>
                        <a:pt x="858" y="1545"/>
                        <a:pt x="865" y="1544"/>
                      </a:cubicBezTo>
                      <a:cubicBezTo>
                        <a:pt x="916" y="1536"/>
                        <a:pt x="916" y="1536"/>
                        <a:pt x="916" y="1536"/>
                      </a:cubicBezTo>
                      <a:cubicBezTo>
                        <a:pt x="923" y="1535"/>
                        <a:pt x="929" y="1529"/>
                        <a:pt x="930" y="1522"/>
                      </a:cubicBezTo>
                      <a:cubicBezTo>
                        <a:pt x="941" y="1445"/>
                        <a:pt x="941" y="1445"/>
                        <a:pt x="941" y="1445"/>
                      </a:cubicBezTo>
                      <a:cubicBezTo>
                        <a:pt x="942" y="1438"/>
                        <a:pt x="948" y="1430"/>
                        <a:pt x="955" y="1428"/>
                      </a:cubicBezTo>
                      <a:cubicBezTo>
                        <a:pt x="995" y="1416"/>
                        <a:pt x="995" y="1416"/>
                        <a:pt x="995" y="1416"/>
                      </a:cubicBezTo>
                      <a:cubicBezTo>
                        <a:pt x="1002" y="1414"/>
                        <a:pt x="1011" y="1416"/>
                        <a:pt x="1016" y="1422"/>
                      </a:cubicBezTo>
                      <a:cubicBezTo>
                        <a:pt x="1068" y="1479"/>
                        <a:pt x="1068" y="1479"/>
                        <a:pt x="1068" y="1479"/>
                      </a:cubicBezTo>
                      <a:cubicBezTo>
                        <a:pt x="1072" y="1485"/>
                        <a:pt x="1081" y="1486"/>
                        <a:pt x="1088" y="1483"/>
                      </a:cubicBezTo>
                      <a:cubicBezTo>
                        <a:pt x="1134" y="1461"/>
                        <a:pt x="1134" y="1461"/>
                        <a:pt x="1134" y="1461"/>
                      </a:cubicBezTo>
                      <a:cubicBezTo>
                        <a:pt x="1141" y="1458"/>
                        <a:pt x="1145" y="1450"/>
                        <a:pt x="1144" y="1443"/>
                      </a:cubicBezTo>
                      <a:cubicBezTo>
                        <a:pt x="1131" y="1366"/>
                        <a:pt x="1131" y="1366"/>
                        <a:pt x="1131" y="1366"/>
                      </a:cubicBezTo>
                      <a:cubicBezTo>
                        <a:pt x="1130" y="1359"/>
                        <a:pt x="1134" y="1350"/>
                        <a:pt x="1139" y="1346"/>
                      </a:cubicBezTo>
                      <a:cubicBezTo>
                        <a:pt x="1174" y="1323"/>
                        <a:pt x="1174" y="1323"/>
                        <a:pt x="1174" y="1323"/>
                      </a:cubicBezTo>
                      <a:cubicBezTo>
                        <a:pt x="1180" y="1319"/>
                        <a:pt x="1190" y="1318"/>
                        <a:pt x="1196" y="1322"/>
                      </a:cubicBezTo>
                      <a:cubicBezTo>
                        <a:pt x="1262" y="1362"/>
                        <a:pt x="1262" y="1362"/>
                        <a:pt x="1262" y="1362"/>
                      </a:cubicBezTo>
                      <a:cubicBezTo>
                        <a:pt x="1268" y="1365"/>
                        <a:pt x="1278" y="1364"/>
                        <a:pt x="1283" y="1360"/>
                      </a:cubicBezTo>
                      <a:cubicBezTo>
                        <a:pt x="1321" y="1325"/>
                        <a:pt x="1321" y="1325"/>
                        <a:pt x="1321" y="1325"/>
                      </a:cubicBezTo>
                      <a:cubicBezTo>
                        <a:pt x="1326" y="1320"/>
                        <a:pt x="1327" y="1311"/>
                        <a:pt x="1324" y="1304"/>
                      </a:cubicBezTo>
                      <a:cubicBezTo>
                        <a:pt x="1290" y="1235"/>
                        <a:pt x="1290" y="1235"/>
                        <a:pt x="1290" y="1235"/>
                      </a:cubicBezTo>
                      <a:cubicBezTo>
                        <a:pt x="1286" y="1229"/>
                        <a:pt x="1287" y="1219"/>
                        <a:pt x="1292" y="1213"/>
                      </a:cubicBezTo>
                      <a:cubicBezTo>
                        <a:pt x="1318" y="1181"/>
                        <a:pt x="1318" y="1181"/>
                        <a:pt x="1318" y="1181"/>
                      </a:cubicBezTo>
                      <a:cubicBezTo>
                        <a:pt x="1322" y="1175"/>
                        <a:pt x="1332" y="1172"/>
                        <a:pt x="1338" y="1174"/>
                      </a:cubicBezTo>
                      <a:cubicBezTo>
                        <a:pt x="1414" y="1192"/>
                        <a:pt x="1414" y="1192"/>
                        <a:pt x="1414" y="1192"/>
                      </a:cubicBezTo>
                      <a:cubicBezTo>
                        <a:pt x="1421" y="1194"/>
                        <a:pt x="1429" y="1190"/>
                        <a:pt x="1433" y="1184"/>
                      </a:cubicBezTo>
                      <a:cubicBezTo>
                        <a:pt x="1459" y="1139"/>
                        <a:pt x="1459" y="1139"/>
                        <a:pt x="1459" y="1139"/>
                      </a:cubicBezTo>
                      <a:cubicBezTo>
                        <a:pt x="1462" y="1133"/>
                        <a:pt x="1461" y="1124"/>
                        <a:pt x="1456" y="1119"/>
                      </a:cubicBezTo>
                      <a:cubicBezTo>
                        <a:pt x="1402" y="1063"/>
                        <a:pt x="1402" y="1063"/>
                        <a:pt x="1402" y="1063"/>
                      </a:cubicBezTo>
                      <a:cubicBezTo>
                        <a:pt x="1397" y="1058"/>
                        <a:pt x="1396" y="1048"/>
                        <a:pt x="1398" y="1041"/>
                      </a:cubicBezTo>
                      <a:cubicBezTo>
                        <a:pt x="1413" y="1003"/>
                        <a:pt x="1413" y="1003"/>
                        <a:pt x="1413" y="1003"/>
                      </a:cubicBezTo>
                      <a:cubicBezTo>
                        <a:pt x="1416" y="996"/>
                        <a:pt x="1424" y="990"/>
                        <a:pt x="1431" y="990"/>
                      </a:cubicBezTo>
                      <a:cubicBezTo>
                        <a:pt x="1509" y="985"/>
                        <a:pt x="1509" y="985"/>
                        <a:pt x="1509" y="985"/>
                      </a:cubicBezTo>
                      <a:cubicBezTo>
                        <a:pt x="1516" y="985"/>
                        <a:pt x="1523" y="979"/>
                        <a:pt x="1524" y="972"/>
                      </a:cubicBezTo>
                      <a:cubicBezTo>
                        <a:pt x="1536" y="922"/>
                        <a:pt x="1536" y="922"/>
                        <a:pt x="1536" y="922"/>
                      </a:cubicBezTo>
                      <a:cubicBezTo>
                        <a:pt x="1537" y="915"/>
                        <a:pt x="1534" y="906"/>
                        <a:pt x="1527" y="903"/>
                      </a:cubicBezTo>
                      <a:cubicBezTo>
                        <a:pt x="1460" y="865"/>
                        <a:pt x="1460" y="865"/>
                        <a:pt x="1460" y="865"/>
                      </a:cubicBezTo>
                      <a:cubicBezTo>
                        <a:pt x="1453" y="862"/>
                        <a:pt x="1449" y="853"/>
                        <a:pt x="1449" y="846"/>
                      </a:cubicBezTo>
                      <a:cubicBezTo>
                        <a:pt x="1452" y="804"/>
                        <a:pt x="1452" y="804"/>
                        <a:pt x="1452" y="804"/>
                      </a:cubicBezTo>
                      <a:cubicBezTo>
                        <a:pt x="1453" y="797"/>
                        <a:pt x="1459" y="789"/>
                        <a:pt x="1465" y="787"/>
                      </a:cubicBezTo>
                      <a:cubicBezTo>
                        <a:pt x="1538" y="760"/>
                        <a:pt x="1538" y="760"/>
                        <a:pt x="1538" y="760"/>
                      </a:cubicBezTo>
                      <a:cubicBezTo>
                        <a:pt x="1545" y="757"/>
                        <a:pt x="1550" y="749"/>
                        <a:pt x="1549" y="742"/>
                      </a:cubicBezTo>
                      <a:cubicBezTo>
                        <a:pt x="1545" y="691"/>
                        <a:pt x="1545" y="691"/>
                        <a:pt x="1545" y="691"/>
                      </a:cubicBezTo>
                      <a:cubicBezTo>
                        <a:pt x="1545" y="684"/>
                        <a:pt x="1539" y="677"/>
                        <a:pt x="1532" y="675"/>
                      </a:cubicBezTo>
                      <a:cubicBezTo>
                        <a:pt x="1456" y="659"/>
                        <a:pt x="1456" y="659"/>
                        <a:pt x="1456" y="659"/>
                      </a:cubicBezTo>
                      <a:cubicBezTo>
                        <a:pt x="1449" y="658"/>
                        <a:pt x="1442" y="651"/>
                        <a:pt x="1440" y="644"/>
                      </a:cubicBezTo>
                      <a:cubicBezTo>
                        <a:pt x="1431" y="603"/>
                        <a:pt x="1431" y="603"/>
                        <a:pt x="1431" y="603"/>
                      </a:cubicBezTo>
                      <a:cubicBezTo>
                        <a:pt x="1429" y="596"/>
                        <a:pt x="1433" y="587"/>
                        <a:pt x="1438" y="583"/>
                      </a:cubicBezTo>
                      <a:cubicBezTo>
                        <a:pt x="1500" y="535"/>
                        <a:pt x="1500" y="535"/>
                        <a:pt x="1500" y="535"/>
                      </a:cubicBezTo>
                      <a:cubicBezTo>
                        <a:pt x="1505" y="531"/>
                        <a:pt x="1508" y="522"/>
                        <a:pt x="1505" y="515"/>
                      </a:cubicBezTo>
                      <a:cubicBezTo>
                        <a:pt x="1487" y="468"/>
                        <a:pt x="1487" y="468"/>
                        <a:pt x="1487" y="468"/>
                      </a:cubicBezTo>
                      <a:cubicBezTo>
                        <a:pt x="1484" y="461"/>
                        <a:pt x="1476" y="456"/>
                        <a:pt x="1469" y="457"/>
                      </a:cubicBezTo>
                      <a:cubicBezTo>
                        <a:pt x="1392" y="464"/>
                        <a:pt x="1392" y="464"/>
                        <a:pt x="1392" y="464"/>
                      </a:cubicBezTo>
                      <a:cubicBezTo>
                        <a:pt x="1385" y="464"/>
                        <a:pt x="1376" y="460"/>
                        <a:pt x="1372" y="454"/>
                      </a:cubicBezTo>
                      <a:cubicBezTo>
                        <a:pt x="1351" y="418"/>
                        <a:pt x="1351" y="418"/>
                        <a:pt x="1351" y="418"/>
                      </a:cubicBezTo>
                      <a:cubicBezTo>
                        <a:pt x="1348" y="411"/>
                        <a:pt x="1348" y="402"/>
                        <a:pt x="1352" y="396"/>
                      </a:cubicBezTo>
                      <a:cubicBezTo>
                        <a:pt x="1397" y="332"/>
                        <a:pt x="1397" y="332"/>
                        <a:pt x="1397" y="332"/>
                      </a:cubicBezTo>
                      <a:cubicBezTo>
                        <a:pt x="1401" y="327"/>
                        <a:pt x="1401" y="317"/>
                        <a:pt x="1397" y="312"/>
                      </a:cubicBezTo>
                      <a:cubicBezTo>
                        <a:pt x="1364" y="271"/>
                        <a:pt x="1364" y="271"/>
                        <a:pt x="1364" y="271"/>
                      </a:cubicBezTo>
                      <a:cubicBezTo>
                        <a:pt x="1360" y="266"/>
                        <a:pt x="1351" y="264"/>
                        <a:pt x="1344" y="266"/>
                      </a:cubicBezTo>
                      <a:cubicBezTo>
                        <a:pt x="1273" y="296"/>
                        <a:pt x="1273" y="296"/>
                        <a:pt x="1273" y="296"/>
                      </a:cubicBezTo>
                      <a:cubicBezTo>
                        <a:pt x="1266" y="298"/>
                        <a:pt x="1256" y="297"/>
                        <a:pt x="1251" y="292"/>
                      </a:cubicBezTo>
                      <a:cubicBezTo>
                        <a:pt x="1221" y="263"/>
                        <a:pt x="1221" y="263"/>
                        <a:pt x="1221" y="263"/>
                      </a:cubicBezTo>
                      <a:cubicBezTo>
                        <a:pt x="1215" y="259"/>
                        <a:pt x="1213" y="249"/>
                        <a:pt x="1215" y="242"/>
                      </a:cubicBezTo>
                      <a:cubicBezTo>
                        <a:pt x="1239" y="169"/>
                        <a:pt x="1239" y="169"/>
                        <a:pt x="1239" y="169"/>
                      </a:cubicBezTo>
                      <a:cubicBezTo>
                        <a:pt x="1241" y="162"/>
                        <a:pt x="1238" y="153"/>
                        <a:pt x="1233" y="149"/>
                      </a:cubicBezTo>
                      <a:cubicBezTo>
                        <a:pt x="1190" y="120"/>
                        <a:pt x="1190" y="120"/>
                        <a:pt x="1190" y="120"/>
                      </a:cubicBezTo>
                      <a:cubicBezTo>
                        <a:pt x="1184" y="116"/>
                        <a:pt x="1175" y="116"/>
                        <a:pt x="1169" y="121"/>
                      </a:cubicBezTo>
                      <a:cubicBezTo>
                        <a:pt x="1109" y="170"/>
                        <a:pt x="1109" y="170"/>
                        <a:pt x="1109" y="170"/>
                      </a:cubicBezTo>
                      <a:cubicBezTo>
                        <a:pt x="1104" y="175"/>
                        <a:pt x="1094" y="176"/>
                        <a:pt x="1088" y="173"/>
                      </a:cubicBezTo>
                      <a:cubicBezTo>
                        <a:pt x="1050" y="155"/>
                        <a:pt x="1050" y="155"/>
                        <a:pt x="1050" y="155"/>
                      </a:cubicBezTo>
                      <a:cubicBezTo>
                        <a:pt x="1044" y="152"/>
                        <a:pt x="1039" y="143"/>
                        <a:pt x="1039" y="136"/>
                      </a:cubicBezTo>
                      <a:cubicBezTo>
                        <a:pt x="1040" y="59"/>
                        <a:pt x="1040" y="59"/>
                        <a:pt x="1040" y="59"/>
                      </a:cubicBezTo>
                      <a:cubicBezTo>
                        <a:pt x="1040" y="52"/>
                        <a:pt x="1035" y="44"/>
                        <a:pt x="1028" y="42"/>
                      </a:cubicBezTo>
                      <a:cubicBezTo>
                        <a:pt x="979" y="27"/>
                        <a:pt x="979" y="27"/>
                        <a:pt x="979" y="27"/>
                      </a:cubicBezTo>
                      <a:cubicBezTo>
                        <a:pt x="972" y="25"/>
                        <a:pt x="963" y="28"/>
                        <a:pt x="959" y="34"/>
                      </a:cubicBezTo>
                      <a:cubicBezTo>
                        <a:pt x="917" y="99"/>
                        <a:pt x="917" y="99"/>
                        <a:pt x="917" y="99"/>
                      </a:cubicBezTo>
                      <a:cubicBezTo>
                        <a:pt x="913" y="105"/>
                        <a:pt x="904" y="109"/>
                        <a:pt x="897" y="107"/>
                      </a:cubicBezTo>
                      <a:cubicBezTo>
                        <a:pt x="855" y="101"/>
                        <a:pt x="855" y="101"/>
                        <a:pt x="855" y="101"/>
                      </a:cubicBezTo>
                      <a:cubicBezTo>
                        <a:pt x="848" y="100"/>
                        <a:pt x="841" y="94"/>
                        <a:pt x="839" y="87"/>
                      </a:cubicBezTo>
                      <a:cubicBezTo>
                        <a:pt x="817" y="12"/>
                        <a:pt x="817" y="12"/>
                        <a:pt x="817" y="12"/>
                      </a:cubicBezTo>
                      <a:cubicBezTo>
                        <a:pt x="815" y="6"/>
                        <a:pt x="808" y="0"/>
                        <a:pt x="801" y="0"/>
                      </a:cubicBezTo>
                      <a:lnTo>
                        <a:pt x="74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vert="horz" wrap="square" lIns="91412" tIns="45706" rIns="91412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900" dirty="0">
                    <a:solidFill>
                      <a:prstClr val="black"/>
                    </a:solidFill>
                    <a:latin typeface="字魂35号-经典雅黑" panose="02000000000000000000" pitchFamily="2" charset="-122"/>
                    <a:ea typeface="字魂35号-经典雅黑" panose="02000000000000000000" pitchFamily="2" charset="-122"/>
                  </a:endParaRPr>
                </a:p>
              </p:txBody>
            </p:sp>
            <p:sp>
              <p:nvSpPr>
                <p:cNvPr id="58" name="椭圆 42"/>
                <p:cNvSpPr/>
                <p:nvPr/>
              </p:nvSpPr>
              <p:spPr>
                <a:xfrm>
                  <a:off x="5169252" y="1107791"/>
                  <a:ext cx="1853501" cy="18535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900" dirty="0">
                    <a:solidFill>
                      <a:prstClr val="white"/>
                    </a:solidFill>
                    <a:latin typeface="字魂35号-经典雅黑" panose="02000000000000000000" pitchFamily="2" charset="-122"/>
                    <a:ea typeface="字魂35号-经典雅黑" panose="02000000000000000000" pitchFamily="2" charset="-122"/>
                  </a:endParaRPr>
                </a:p>
              </p:txBody>
            </p:sp>
          </p:grpSp>
          <p:sp>
            <p:nvSpPr>
              <p:cNvPr id="51" name="椭圆 36"/>
              <p:cNvSpPr/>
              <p:nvPr/>
            </p:nvSpPr>
            <p:spPr>
              <a:xfrm>
                <a:off x="5379319" y="1317858"/>
                <a:ext cx="1433367" cy="143336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prstClr val="white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endParaRPr>
              </a:p>
            </p:txBody>
          </p:sp>
        </p:grpSp>
        <p:pic>
          <p:nvPicPr>
            <p:cNvPr id="20" name="圖片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33" b="9025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26"/>
            <a:stretch/>
          </p:blipFill>
          <p:spPr>
            <a:xfrm>
              <a:off x="7291534" y="910641"/>
              <a:ext cx="960302" cy="854424"/>
            </a:xfrm>
            <a:prstGeom prst="rect">
              <a:avLst/>
            </a:prstGeom>
          </p:spPr>
        </p:pic>
      </p:grpSp>
      <p:grpSp>
        <p:nvGrpSpPr>
          <p:cNvPr id="59" name="组合 30"/>
          <p:cNvGrpSpPr/>
          <p:nvPr/>
        </p:nvGrpSpPr>
        <p:grpSpPr>
          <a:xfrm>
            <a:off x="7295206" y="2714002"/>
            <a:ext cx="1871630" cy="581566"/>
            <a:chOff x="7114444" y="2751983"/>
            <a:chExt cx="2269343" cy="704928"/>
          </a:xfrm>
        </p:grpSpPr>
        <p:sp>
          <p:nvSpPr>
            <p:cNvPr id="61" name="文本框 72"/>
            <p:cNvSpPr txBox="1"/>
            <p:nvPr/>
          </p:nvSpPr>
          <p:spPr>
            <a:xfrm>
              <a:off x="7349945" y="2751983"/>
              <a:ext cx="1780467" cy="335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199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成果展</a:t>
              </a:r>
              <a:endParaRPr lang="id-ID" altLang="zh-CN" sz="11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62" name="文本框 73"/>
            <p:cNvSpPr txBox="1"/>
            <p:nvPr/>
          </p:nvSpPr>
          <p:spPr>
            <a:xfrm>
              <a:off x="7114444" y="2927862"/>
              <a:ext cx="2269343" cy="529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900" dirty="0" smtClean="0">
                  <a:solidFill>
                    <a:schemeClr val="bg1">
                      <a:lumMod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北大校區桃子腳</a:t>
              </a:r>
              <a:endParaRPr lang="en-US" altLang="zh-TW" sz="900" dirty="0" smtClean="0">
                <a:solidFill>
                  <a:schemeClr val="bg1">
                    <a:lumMod val="50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TW" altLang="en-US" sz="900" dirty="0" smtClean="0">
                  <a:solidFill>
                    <a:schemeClr val="bg1">
                      <a:lumMod val="50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（暫定）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grpSp>
        <p:nvGrpSpPr>
          <p:cNvPr id="63" name="组合 67"/>
          <p:cNvGrpSpPr/>
          <p:nvPr/>
        </p:nvGrpSpPr>
        <p:grpSpPr>
          <a:xfrm>
            <a:off x="7503721" y="1314187"/>
            <a:ext cx="1391479" cy="1386977"/>
            <a:chOff x="7354584" y="2546636"/>
            <a:chExt cx="1687161" cy="1681184"/>
          </a:xfrm>
        </p:grpSpPr>
        <p:grpSp>
          <p:nvGrpSpPr>
            <p:cNvPr id="65" name="组合 68"/>
            <p:cNvGrpSpPr/>
            <p:nvPr/>
          </p:nvGrpSpPr>
          <p:grpSpPr>
            <a:xfrm>
              <a:off x="7354584" y="2546636"/>
              <a:ext cx="1687161" cy="1681184"/>
              <a:chOff x="7354584" y="2546636"/>
              <a:chExt cx="1687161" cy="1681184"/>
            </a:xfrm>
          </p:grpSpPr>
          <p:sp>
            <p:nvSpPr>
              <p:cNvPr id="72" name="Freeform 5"/>
              <p:cNvSpPr>
                <a:spLocks noEditPoints="1"/>
              </p:cNvSpPr>
              <p:nvPr/>
            </p:nvSpPr>
            <p:spPr bwMode="auto">
              <a:xfrm>
                <a:off x="7354584" y="2546636"/>
                <a:ext cx="1687161" cy="1681184"/>
              </a:xfrm>
              <a:custGeom>
                <a:avLst/>
                <a:gdLst>
                  <a:gd name="T0" fmla="*/ 195 w 1550"/>
                  <a:gd name="T1" fmla="*/ 772 h 1545"/>
                  <a:gd name="T2" fmla="*/ 749 w 1550"/>
                  <a:gd name="T3" fmla="*/ 0 h 1545"/>
                  <a:gd name="T4" fmla="*/ 695 w 1550"/>
                  <a:gd name="T5" fmla="*/ 101 h 1545"/>
                  <a:gd name="T6" fmla="*/ 591 w 1550"/>
                  <a:gd name="T7" fmla="*/ 34 h 1545"/>
                  <a:gd name="T8" fmla="*/ 510 w 1550"/>
                  <a:gd name="T9" fmla="*/ 59 h 1545"/>
                  <a:gd name="T10" fmla="*/ 462 w 1550"/>
                  <a:gd name="T11" fmla="*/ 173 h 1545"/>
                  <a:gd name="T12" fmla="*/ 360 w 1550"/>
                  <a:gd name="T13" fmla="*/ 120 h 1545"/>
                  <a:gd name="T14" fmla="*/ 335 w 1550"/>
                  <a:gd name="T15" fmla="*/ 242 h 1545"/>
                  <a:gd name="T16" fmla="*/ 277 w 1550"/>
                  <a:gd name="T17" fmla="*/ 296 h 1545"/>
                  <a:gd name="T18" fmla="*/ 153 w 1550"/>
                  <a:gd name="T19" fmla="*/ 312 h 1545"/>
                  <a:gd name="T20" fmla="*/ 199 w 1550"/>
                  <a:gd name="T21" fmla="*/ 418 h 1545"/>
                  <a:gd name="T22" fmla="*/ 81 w 1550"/>
                  <a:gd name="T23" fmla="*/ 457 h 1545"/>
                  <a:gd name="T24" fmla="*/ 50 w 1550"/>
                  <a:gd name="T25" fmla="*/ 535 h 1545"/>
                  <a:gd name="T26" fmla="*/ 110 w 1550"/>
                  <a:gd name="T27" fmla="*/ 644 h 1545"/>
                  <a:gd name="T28" fmla="*/ 5 w 1550"/>
                  <a:gd name="T29" fmla="*/ 691 h 1545"/>
                  <a:gd name="T30" fmla="*/ 85 w 1550"/>
                  <a:gd name="T31" fmla="*/ 787 h 1545"/>
                  <a:gd name="T32" fmla="*/ 90 w 1550"/>
                  <a:gd name="T33" fmla="*/ 865 h 1545"/>
                  <a:gd name="T34" fmla="*/ 26 w 1550"/>
                  <a:gd name="T35" fmla="*/ 972 h 1545"/>
                  <a:gd name="T36" fmla="*/ 137 w 1550"/>
                  <a:gd name="T37" fmla="*/ 1003 h 1545"/>
                  <a:gd name="T38" fmla="*/ 94 w 1550"/>
                  <a:gd name="T39" fmla="*/ 1119 h 1545"/>
                  <a:gd name="T40" fmla="*/ 136 w 1550"/>
                  <a:gd name="T41" fmla="*/ 1192 h 1545"/>
                  <a:gd name="T42" fmla="*/ 258 w 1550"/>
                  <a:gd name="T43" fmla="*/ 1213 h 1545"/>
                  <a:gd name="T44" fmla="*/ 229 w 1550"/>
                  <a:gd name="T45" fmla="*/ 1325 h 1545"/>
                  <a:gd name="T46" fmla="*/ 354 w 1550"/>
                  <a:gd name="T47" fmla="*/ 1322 h 1545"/>
                  <a:gd name="T48" fmla="*/ 419 w 1550"/>
                  <a:gd name="T49" fmla="*/ 1366 h 1545"/>
                  <a:gd name="T50" fmla="*/ 462 w 1550"/>
                  <a:gd name="T51" fmla="*/ 1483 h 1545"/>
                  <a:gd name="T52" fmla="*/ 555 w 1550"/>
                  <a:gd name="T53" fmla="*/ 1416 h 1545"/>
                  <a:gd name="T54" fmla="*/ 620 w 1550"/>
                  <a:gd name="T55" fmla="*/ 1522 h 1545"/>
                  <a:gd name="T56" fmla="*/ 703 w 1550"/>
                  <a:gd name="T57" fmla="*/ 1534 h 1545"/>
                  <a:gd name="T58" fmla="*/ 796 w 1550"/>
                  <a:gd name="T59" fmla="*/ 1452 h 1545"/>
                  <a:gd name="T60" fmla="*/ 865 w 1550"/>
                  <a:gd name="T61" fmla="*/ 1544 h 1545"/>
                  <a:gd name="T62" fmla="*/ 941 w 1550"/>
                  <a:gd name="T63" fmla="*/ 1445 h 1545"/>
                  <a:gd name="T64" fmla="*/ 1016 w 1550"/>
                  <a:gd name="T65" fmla="*/ 1422 h 1545"/>
                  <a:gd name="T66" fmla="*/ 1134 w 1550"/>
                  <a:gd name="T67" fmla="*/ 1461 h 1545"/>
                  <a:gd name="T68" fmla="*/ 1139 w 1550"/>
                  <a:gd name="T69" fmla="*/ 1346 h 1545"/>
                  <a:gd name="T70" fmla="*/ 1262 w 1550"/>
                  <a:gd name="T71" fmla="*/ 1362 h 1545"/>
                  <a:gd name="T72" fmla="*/ 1324 w 1550"/>
                  <a:gd name="T73" fmla="*/ 1304 h 1545"/>
                  <a:gd name="T74" fmla="*/ 1318 w 1550"/>
                  <a:gd name="T75" fmla="*/ 1181 h 1545"/>
                  <a:gd name="T76" fmla="*/ 1433 w 1550"/>
                  <a:gd name="T77" fmla="*/ 1184 h 1545"/>
                  <a:gd name="T78" fmla="*/ 1402 w 1550"/>
                  <a:gd name="T79" fmla="*/ 1063 h 1545"/>
                  <a:gd name="T80" fmla="*/ 1431 w 1550"/>
                  <a:gd name="T81" fmla="*/ 990 h 1545"/>
                  <a:gd name="T82" fmla="*/ 1536 w 1550"/>
                  <a:gd name="T83" fmla="*/ 922 h 1545"/>
                  <a:gd name="T84" fmla="*/ 1449 w 1550"/>
                  <a:gd name="T85" fmla="*/ 846 h 1545"/>
                  <a:gd name="T86" fmla="*/ 1538 w 1550"/>
                  <a:gd name="T87" fmla="*/ 760 h 1545"/>
                  <a:gd name="T88" fmla="*/ 1532 w 1550"/>
                  <a:gd name="T89" fmla="*/ 675 h 1545"/>
                  <a:gd name="T90" fmla="*/ 1431 w 1550"/>
                  <a:gd name="T91" fmla="*/ 603 h 1545"/>
                  <a:gd name="T92" fmla="*/ 1505 w 1550"/>
                  <a:gd name="T93" fmla="*/ 515 h 1545"/>
                  <a:gd name="T94" fmla="*/ 1392 w 1550"/>
                  <a:gd name="T95" fmla="*/ 464 h 1545"/>
                  <a:gd name="T96" fmla="*/ 1352 w 1550"/>
                  <a:gd name="T97" fmla="*/ 396 h 1545"/>
                  <a:gd name="T98" fmla="*/ 1364 w 1550"/>
                  <a:gd name="T99" fmla="*/ 271 h 1545"/>
                  <a:gd name="T100" fmla="*/ 1251 w 1550"/>
                  <a:gd name="T101" fmla="*/ 292 h 1545"/>
                  <a:gd name="T102" fmla="*/ 1239 w 1550"/>
                  <a:gd name="T103" fmla="*/ 169 h 1545"/>
                  <a:gd name="T104" fmla="*/ 1169 w 1550"/>
                  <a:gd name="T105" fmla="*/ 121 h 1545"/>
                  <a:gd name="T106" fmla="*/ 1050 w 1550"/>
                  <a:gd name="T107" fmla="*/ 155 h 1545"/>
                  <a:gd name="T108" fmla="*/ 1028 w 1550"/>
                  <a:gd name="T109" fmla="*/ 42 h 1545"/>
                  <a:gd name="T110" fmla="*/ 917 w 1550"/>
                  <a:gd name="T111" fmla="*/ 99 h 1545"/>
                  <a:gd name="T112" fmla="*/ 839 w 1550"/>
                  <a:gd name="T113" fmla="*/ 87 h 1545"/>
                  <a:gd name="T114" fmla="*/ 749 w 1550"/>
                  <a:gd name="T115" fmla="*/ 0 h 1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50" h="1545">
                    <a:moveTo>
                      <a:pt x="1355" y="772"/>
                    </a:moveTo>
                    <a:cubicBezTo>
                      <a:pt x="1355" y="1092"/>
                      <a:pt x="1095" y="1352"/>
                      <a:pt x="775" y="1352"/>
                    </a:cubicBezTo>
                    <a:cubicBezTo>
                      <a:pt x="455" y="1352"/>
                      <a:pt x="195" y="1092"/>
                      <a:pt x="195" y="772"/>
                    </a:cubicBezTo>
                    <a:cubicBezTo>
                      <a:pt x="195" y="452"/>
                      <a:pt x="455" y="192"/>
                      <a:pt x="775" y="192"/>
                    </a:cubicBezTo>
                    <a:cubicBezTo>
                      <a:pt x="1095" y="192"/>
                      <a:pt x="1355" y="452"/>
                      <a:pt x="1355" y="772"/>
                    </a:cubicBezTo>
                    <a:close/>
                    <a:moveTo>
                      <a:pt x="749" y="0"/>
                    </a:moveTo>
                    <a:cubicBezTo>
                      <a:pt x="742" y="0"/>
                      <a:pt x="735" y="6"/>
                      <a:pt x="733" y="12"/>
                    </a:cubicBezTo>
                    <a:cubicBezTo>
                      <a:pt x="711" y="87"/>
                      <a:pt x="711" y="87"/>
                      <a:pt x="711" y="87"/>
                    </a:cubicBezTo>
                    <a:cubicBezTo>
                      <a:pt x="709" y="94"/>
                      <a:pt x="702" y="100"/>
                      <a:pt x="695" y="101"/>
                    </a:cubicBezTo>
                    <a:cubicBezTo>
                      <a:pt x="653" y="107"/>
                      <a:pt x="653" y="107"/>
                      <a:pt x="653" y="107"/>
                    </a:cubicBezTo>
                    <a:cubicBezTo>
                      <a:pt x="646" y="109"/>
                      <a:pt x="637" y="105"/>
                      <a:pt x="633" y="99"/>
                    </a:cubicBezTo>
                    <a:cubicBezTo>
                      <a:pt x="591" y="34"/>
                      <a:pt x="591" y="34"/>
                      <a:pt x="591" y="34"/>
                    </a:cubicBezTo>
                    <a:cubicBezTo>
                      <a:pt x="587" y="28"/>
                      <a:pt x="578" y="25"/>
                      <a:pt x="571" y="27"/>
                    </a:cubicBezTo>
                    <a:cubicBezTo>
                      <a:pt x="522" y="42"/>
                      <a:pt x="522" y="42"/>
                      <a:pt x="522" y="42"/>
                    </a:cubicBezTo>
                    <a:cubicBezTo>
                      <a:pt x="515" y="44"/>
                      <a:pt x="510" y="52"/>
                      <a:pt x="510" y="59"/>
                    </a:cubicBezTo>
                    <a:cubicBezTo>
                      <a:pt x="511" y="136"/>
                      <a:pt x="511" y="136"/>
                      <a:pt x="511" y="136"/>
                    </a:cubicBezTo>
                    <a:cubicBezTo>
                      <a:pt x="511" y="143"/>
                      <a:pt x="506" y="152"/>
                      <a:pt x="500" y="155"/>
                    </a:cubicBezTo>
                    <a:cubicBezTo>
                      <a:pt x="462" y="173"/>
                      <a:pt x="462" y="173"/>
                      <a:pt x="462" y="173"/>
                    </a:cubicBezTo>
                    <a:cubicBezTo>
                      <a:pt x="456" y="176"/>
                      <a:pt x="446" y="175"/>
                      <a:pt x="441" y="170"/>
                    </a:cubicBezTo>
                    <a:cubicBezTo>
                      <a:pt x="381" y="121"/>
                      <a:pt x="381" y="121"/>
                      <a:pt x="381" y="121"/>
                    </a:cubicBezTo>
                    <a:cubicBezTo>
                      <a:pt x="375" y="116"/>
                      <a:pt x="366" y="116"/>
                      <a:pt x="360" y="120"/>
                    </a:cubicBezTo>
                    <a:cubicBezTo>
                      <a:pt x="317" y="149"/>
                      <a:pt x="317" y="149"/>
                      <a:pt x="317" y="149"/>
                    </a:cubicBezTo>
                    <a:cubicBezTo>
                      <a:pt x="312" y="153"/>
                      <a:pt x="309" y="162"/>
                      <a:pt x="311" y="169"/>
                    </a:cubicBezTo>
                    <a:cubicBezTo>
                      <a:pt x="335" y="242"/>
                      <a:pt x="335" y="242"/>
                      <a:pt x="335" y="242"/>
                    </a:cubicBezTo>
                    <a:cubicBezTo>
                      <a:pt x="337" y="249"/>
                      <a:pt x="335" y="259"/>
                      <a:pt x="329" y="263"/>
                    </a:cubicBezTo>
                    <a:cubicBezTo>
                      <a:pt x="299" y="292"/>
                      <a:pt x="299" y="292"/>
                      <a:pt x="299" y="292"/>
                    </a:cubicBezTo>
                    <a:cubicBezTo>
                      <a:pt x="294" y="297"/>
                      <a:pt x="284" y="298"/>
                      <a:pt x="277" y="296"/>
                    </a:cubicBezTo>
                    <a:cubicBezTo>
                      <a:pt x="206" y="266"/>
                      <a:pt x="206" y="266"/>
                      <a:pt x="206" y="266"/>
                    </a:cubicBezTo>
                    <a:cubicBezTo>
                      <a:pt x="199" y="264"/>
                      <a:pt x="190" y="266"/>
                      <a:pt x="186" y="271"/>
                    </a:cubicBezTo>
                    <a:cubicBezTo>
                      <a:pt x="153" y="312"/>
                      <a:pt x="153" y="312"/>
                      <a:pt x="153" y="312"/>
                    </a:cubicBezTo>
                    <a:cubicBezTo>
                      <a:pt x="149" y="317"/>
                      <a:pt x="149" y="327"/>
                      <a:pt x="153" y="332"/>
                    </a:cubicBezTo>
                    <a:cubicBezTo>
                      <a:pt x="198" y="396"/>
                      <a:pt x="198" y="396"/>
                      <a:pt x="198" y="396"/>
                    </a:cubicBezTo>
                    <a:cubicBezTo>
                      <a:pt x="202" y="402"/>
                      <a:pt x="202" y="411"/>
                      <a:pt x="199" y="418"/>
                    </a:cubicBezTo>
                    <a:cubicBezTo>
                      <a:pt x="178" y="454"/>
                      <a:pt x="178" y="454"/>
                      <a:pt x="178" y="454"/>
                    </a:cubicBezTo>
                    <a:cubicBezTo>
                      <a:pt x="174" y="460"/>
                      <a:pt x="165" y="464"/>
                      <a:pt x="158" y="464"/>
                    </a:cubicBezTo>
                    <a:cubicBezTo>
                      <a:pt x="81" y="457"/>
                      <a:pt x="81" y="457"/>
                      <a:pt x="81" y="457"/>
                    </a:cubicBezTo>
                    <a:cubicBezTo>
                      <a:pt x="74" y="456"/>
                      <a:pt x="66" y="461"/>
                      <a:pt x="63" y="468"/>
                    </a:cubicBezTo>
                    <a:cubicBezTo>
                      <a:pt x="45" y="515"/>
                      <a:pt x="45" y="515"/>
                      <a:pt x="45" y="515"/>
                    </a:cubicBezTo>
                    <a:cubicBezTo>
                      <a:pt x="42" y="522"/>
                      <a:pt x="45" y="531"/>
                      <a:pt x="50" y="535"/>
                    </a:cubicBezTo>
                    <a:cubicBezTo>
                      <a:pt x="112" y="583"/>
                      <a:pt x="112" y="583"/>
                      <a:pt x="112" y="583"/>
                    </a:cubicBezTo>
                    <a:cubicBezTo>
                      <a:pt x="117" y="587"/>
                      <a:pt x="121" y="596"/>
                      <a:pt x="119" y="603"/>
                    </a:cubicBezTo>
                    <a:cubicBezTo>
                      <a:pt x="110" y="644"/>
                      <a:pt x="110" y="644"/>
                      <a:pt x="110" y="644"/>
                    </a:cubicBezTo>
                    <a:cubicBezTo>
                      <a:pt x="108" y="651"/>
                      <a:pt x="101" y="658"/>
                      <a:pt x="94" y="659"/>
                    </a:cubicBezTo>
                    <a:cubicBezTo>
                      <a:pt x="18" y="675"/>
                      <a:pt x="18" y="675"/>
                      <a:pt x="18" y="675"/>
                    </a:cubicBezTo>
                    <a:cubicBezTo>
                      <a:pt x="11" y="677"/>
                      <a:pt x="5" y="684"/>
                      <a:pt x="5" y="691"/>
                    </a:cubicBezTo>
                    <a:cubicBezTo>
                      <a:pt x="1" y="742"/>
                      <a:pt x="1" y="742"/>
                      <a:pt x="1" y="742"/>
                    </a:cubicBezTo>
                    <a:cubicBezTo>
                      <a:pt x="0" y="749"/>
                      <a:pt x="5" y="757"/>
                      <a:pt x="12" y="760"/>
                    </a:cubicBezTo>
                    <a:cubicBezTo>
                      <a:pt x="85" y="787"/>
                      <a:pt x="85" y="787"/>
                      <a:pt x="85" y="787"/>
                    </a:cubicBezTo>
                    <a:cubicBezTo>
                      <a:pt x="91" y="789"/>
                      <a:pt x="97" y="797"/>
                      <a:pt x="98" y="804"/>
                    </a:cubicBezTo>
                    <a:cubicBezTo>
                      <a:pt x="101" y="846"/>
                      <a:pt x="101" y="846"/>
                      <a:pt x="101" y="846"/>
                    </a:cubicBezTo>
                    <a:cubicBezTo>
                      <a:pt x="101" y="853"/>
                      <a:pt x="97" y="862"/>
                      <a:pt x="90" y="865"/>
                    </a:cubicBezTo>
                    <a:cubicBezTo>
                      <a:pt x="23" y="903"/>
                      <a:pt x="23" y="903"/>
                      <a:pt x="23" y="903"/>
                    </a:cubicBezTo>
                    <a:cubicBezTo>
                      <a:pt x="16" y="906"/>
                      <a:pt x="13" y="915"/>
                      <a:pt x="14" y="922"/>
                    </a:cubicBezTo>
                    <a:cubicBezTo>
                      <a:pt x="26" y="972"/>
                      <a:pt x="26" y="972"/>
                      <a:pt x="26" y="972"/>
                    </a:cubicBezTo>
                    <a:cubicBezTo>
                      <a:pt x="27" y="979"/>
                      <a:pt x="34" y="985"/>
                      <a:pt x="41" y="985"/>
                    </a:cubicBezTo>
                    <a:cubicBezTo>
                      <a:pt x="119" y="990"/>
                      <a:pt x="119" y="990"/>
                      <a:pt x="119" y="990"/>
                    </a:cubicBezTo>
                    <a:cubicBezTo>
                      <a:pt x="126" y="990"/>
                      <a:pt x="134" y="996"/>
                      <a:pt x="137" y="1003"/>
                    </a:cubicBezTo>
                    <a:cubicBezTo>
                      <a:pt x="152" y="1041"/>
                      <a:pt x="152" y="1041"/>
                      <a:pt x="152" y="1041"/>
                    </a:cubicBezTo>
                    <a:cubicBezTo>
                      <a:pt x="154" y="1048"/>
                      <a:pt x="153" y="1058"/>
                      <a:pt x="148" y="1063"/>
                    </a:cubicBezTo>
                    <a:cubicBezTo>
                      <a:pt x="94" y="1119"/>
                      <a:pt x="94" y="1119"/>
                      <a:pt x="94" y="1119"/>
                    </a:cubicBezTo>
                    <a:cubicBezTo>
                      <a:pt x="89" y="1124"/>
                      <a:pt x="88" y="1133"/>
                      <a:pt x="91" y="1139"/>
                    </a:cubicBezTo>
                    <a:cubicBezTo>
                      <a:pt x="117" y="1184"/>
                      <a:pt x="117" y="1184"/>
                      <a:pt x="117" y="1184"/>
                    </a:cubicBezTo>
                    <a:cubicBezTo>
                      <a:pt x="121" y="1190"/>
                      <a:pt x="129" y="1194"/>
                      <a:pt x="136" y="1192"/>
                    </a:cubicBezTo>
                    <a:cubicBezTo>
                      <a:pt x="212" y="1174"/>
                      <a:pt x="212" y="1174"/>
                      <a:pt x="212" y="1174"/>
                    </a:cubicBezTo>
                    <a:cubicBezTo>
                      <a:pt x="218" y="1172"/>
                      <a:pt x="228" y="1175"/>
                      <a:pt x="232" y="1181"/>
                    </a:cubicBezTo>
                    <a:cubicBezTo>
                      <a:pt x="258" y="1213"/>
                      <a:pt x="258" y="1213"/>
                      <a:pt x="258" y="1213"/>
                    </a:cubicBezTo>
                    <a:cubicBezTo>
                      <a:pt x="263" y="1219"/>
                      <a:pt x="264" y="1229"/>
                      <a:pt x="260" y="1235"/>
                    </a:cubicBezTo>
                    <a:cubicBezTo>
                      <a:pt x="226" y="1304"/>
                      <a:pt x="226" y="1304"/>
                      <a:pt x="226" y="1304"/>
                    </a:cubicBezTo>
                    <a:cubicBezTo>
                      <a:pt x="223" y="1311"/>
                      <a:pt x="224" y="1320"/>
                      <a:pt x="229" y="1325"/>
                    </a:cubicBezTo>
                    <a:cubicBezTo>
                      <a:pt x="267" y="1360"/>
                      <a:pt x="267" y="1360"/>
                      <a:pt x="267" y="1360"/>
                    </a:cubicBezTo>
                    <a:cubicBezTo>
                      <a:pt x="272" y="1364"/>
                      <a:pt x="282" y="1365"/>
                      <a:pt x="288" y="1362"/>
                    </a:cubicBezTo>
                    <a:cubicBezTo>
                      <a:pt x="354" y="1322"/>
                      <a:pt x="354" y="1322"/>
                      <a:pt x="354" y="1322"/>
                    </a:cubicBezTo>
                    <a:cubicBezTo>
                      <a:pt x="360" y="1318"/>
                      <a:pt x="370" y="1319"/>
                      <a:pt x="376" y="1323"/>
                    </a:cubicBezTo>
                    <a:cubicBezTo>
                      <a:pt x="411" y="1346"/>
                      <a:pt x="411" y="1346"/>
                      <a:pt x="411" y="1346"/>
                    </a:cubicBezTo>
                    <a:cubicBezTo>
                      <a:pt x="416" y="1350"/>
                      <a:pt x="420" y="1359"/>
                      <a:pt x="419" y="1366"/>
                    </a:cubicBezTo>
                    <a:cubicBezTo>
                      <a:pt x="406" y="1443"/>
                      <a:pt x="406" y="1443"/>
                      <a:pt x="406" y="1443"/>
                    </a:cubicBezTo>
                    <a:cubicBezTo>
                      <a:pt x="405" y="1450"/>
                      <a:pt x="409" y="1458"/>
                      <a:pt x="416" y="1461"/>
                    </a:cubicBezTo>
                    <a:cubicBezTo>
                      <a:pt x="462" y="1483"/>
                      <a:pt x="462" y="1483"/>
                      <a:pt x="462" y="1483"/>
                    </a:cubicBezTo>
                    <a:cubicBezTo>
                      <a:pt x="469" y="1486"/>
                      <a:pt x="478" y="1485"/>
                      <a:pt x="482" y="1479"/>
                    </a:cubicBezTo>
                    <a:cubicBezTo>
                      <a:pt x="534" y="1422"/>
                      <a:pt x="534" y="1422"/>
                      <a:pt x="534" y="1422"/>
                    </a:cubicBezTo>
                    <a:cubicBezTo>
                      <a:pt x="539" y="1416"/>
                      <a:pt x="549" y="1414"/>
                      <a:pt x="555" y="1416"/>
                    </a:cubicBezTo>
                    <a:cubicBezTo>
                      <a:pt x="595" y="1428"/>
                      <a:pt x="595" y="1428"/>
                      <a:pt x="595" y="1428"/>
                    </a:cubicBezTo>
                    <a:cubicBezTo>
                      <a:pt x="602" y="1430"/>
                      <a:pt x="608" y="1438"/>
                      <a:pt x="609" y="1445"/>
                    </a:cubicBezTo>
                    <a:cubicBezTo>
                      <a:pt x="620" y="1522"/>
                      <a:pt x="620" y="1522"/>
                      <a:pt x="620" y="1522"/>
                    </a:cubicBezTo>
                    <a:cubicBezTo>
                      <a:pt x="621" y="1529"/>
                      <a:pt x="627" y="1535"/>
                      <a:pt x="634" y="1536"/>
                    </a:cubicBezTo>
                    <a:cubicBezTo>
                      <a:pt x="685" y="1544"/>
                      <a:pt x="685" y="1544"/>
                      <a:pt x="685" y="1544"/>
                    </a:cubicBezTo>
                    <a:cubicBezTo>
                      <a:pt x="692" y="1545"/>
                      <a:pt x="700" y="1541"/>
                      <a:pt x="703" y="1534"/>
                    </a:cubicBezTo>
                    <a:cubicBezTo>
                      <a:pt x="736" y="1464"/>
                      <a:pt x="736" y="1464"/>
                      <a:pt x="736" y="1464"/>
                    </a:cubicBezTo>
                    <a:cubicBezTo>
                      <a:pt x="739" y="1457"/>
                      <a:pt x="747" y="1452"/>
                      <a:pt x="754" y="1452"/>
                    </a:cubicBezTo>
                    <a:cubicBezTo>
                      <a:pt x="796" y="1452"/>
                      <a:pt x="796" y="1452"/>
                      <a:pt x="796" y="1452"/>
                    </a:cubicBezTo>
                    <a:cubicBezTo>
                      <a:pt x="803" y="1452"/>
                      <a:pt x="811" y="1457"/>
                      <a:pt x="814" y="1464"/>
                    </a:cubicBezTo>
                    <a:cubicBezTo>
                      <a:pt x="847" y="1534"/>
                      <a:pt x="847" y="1534"/>
                      <a:pt x="847" y="1534"/>
                    </a:cubicBezTo>
                    <a:cubicBezTo>
                      <a:pt x="850" y="1541"/>
                      <a:pt x="858" y="1545"/>
                      <a:pt x="865" y="1544"/>
                    </a:cubicBezTo>
                    <a:cubicBezTo>
                      <a:pt x="916" y="1536"/>
                      <a:pt x="916" y="1536"/>
                      <a:pt x="916" y="1536"/>
                    </a:cubicBezTo>
                    <a:cubicBezTo>
                      <a:pt x="923" y="1535"/>
                      <a:pt x="929" y="1529"/>
                      <a:pt x="930" y="1522"/>
                    </a:cubicBezTo>
                    <a:cubicBezTo>
                      <a:pt x="941" y="1445"/>
                      <a:pt x="941" y="1445"/>
                      <a:pt x="941" y="1445"/>
                    </a:cubicBezTo>
                    <a:cubicBezTo>
                      <a:pt x="942" y="1438"/>
                      <a:pt x="948" y="1430"/>
                      <a:pt x="955" y="1428"/>
                    </a:cubicBezTo>
                    <a:cubicBezTo>
                      <a:pt x="995" y="1416"/>
                      <a:pt x="995" y="1416"/>
                      <a:pt x="995" y="1416"/>
                    </a:cubicBezTo>
                    <a:cubicBezTo>
                      <a:pt x="1002" y="1414"/>
                      <a:pt x="1011" y="1416"/>
                      <a:pt x="1016" y="1422"/>
                    </a:cubicBezTo>
                    <a:cubicBezTo>
                      <a:pt x="1068" y="1479"/>
                      <a:pt x="1068" y="1479"/>
                      <a:pt x="1068" y="1479"/>
                    </a:cubicBezTo>
                    <a:cubicBezTo>
                      <a:pt x="1072" y="1485"/>
                      <a:pt x="1081" y="1486"/>
                      <a:pt x="1088" y="1483"/>
                    </a:cubicBezTo>
                    <a:cubicBezTo>
                      <a:pt x="1134" y="1461"/>
                      <a:pt x="1134" y="1461"/>
                      <a:pt x="1134" y="1461"/>
                    </a:cubicBezTo>
                    <a:cubicBezTo>
                      <a:pt x="1141" y="1458"/>
                      <a:pt x="1145" y="1450"/>
                      <a:pt x="1144" y="1443"/>
                    </a:cubicBezTo>
                    <a:cubicBezTo>
                      <a:pt x="1131" y="1366"/>
                      <a:pt x="1131" y="1366"/>
                      <a:pt x="1131" y="1366"/>
                    </a:cubicBezTo>
                    <a:cubicBezTo>
                      <a:pt x="1130" y="1359"/>
                      <a:pt x="1134" y="1350"/>
                      <a:pt x="1139" y="1346"/>
                    </a:cubicBezTo>
                    <a:cubicBezTo>
                      <a:pt x="1174" y="1323"/>
                      <a:pt x="1174" y="1323"/>
                      <a:pt x="1174" y="1323"/>
                    </a:cubicBezTo>
                    <a:cubicBezTo>
                      <a:pt x="1180" y="1319"/>
                      <a:pt x="1190" y="1318"/>
                      <a:pt x="1196" y="1322"/>
                    </a:cubicBezTo>
                    <a:cubicBezTo>
                      <a:pt x="1262" y="1362"/>
                      <a:pt x="1262" y="1362"/>
                      <a:pt x="1262" y="1362"/>
                    </a:cubicBezTo>
                    <a:cubicBezTo>
                      <a:pt x="1268" y="1365"/>
                      <a:pt x="1278" y="1364"/>
                      <a:pt x="1283" y="1360"/>
                    </a:cubicBezTo>
                    <a:cubicBezTo>
                      <a:pt x="1321" y="1325"/>
                      <a:pt x="1321" y="1325"/>
                      <a:pt x="1321" y="1325"/>
                    </a:cubicBezTo>
                    <a:cubicBezTo>
                      <a:pt x="1326" y="1320"/>
                      <a:pt x="1327" y="1311"/>
                      <a:pt x="1324" y="1304"/>
                    </a:cubicBezTo>
                    <a:cubicBezTo>
                      <a:pt x="1290" y="1235"/>
                      <a:pt x="1290" y="1235"/>
                      <a:pt x="1290" y="1235"/>
                    </a:cubicBezTo>
                    <a:cubicBezTo>
                      <a:pt x="1286" y="1229"/>
                      <a:pt x="1287" y="1219"/>
                      <a:pt x="1292" y="1213"/>
                    </a:cubicBezTo>
                    <a:cubicBezTo>
                      <a:pt x="1318" y="1181"/>
                      <a:pt x="1318" y="1181"/>
                      <a:pt x="1318" y="1181"/>
                    </a:cubicBezTo>
                    <a:cubicBezTo>
                      <a:pt x="1322" y="1175"/>
                      <a:pt x="1332" y="1172"/>
                      <a:pt x="1338" y="1174"/>
                    </a:cubicBezTo>
                    <a:cubicBezTo>
                      <a:pt x="1414" y="1192"/>
                      <a:pt x="1414" y="1192"/>
                      <a:pt x="1414" y="1192"/>
                    </a:cubicBezTo>
                    <a:cubicBezTo>
                      <a:pt x="1421" y="1194"/>
                      <a:pt x="1429" y="1190"/>
                      <a:pt x="1433" y="1184"/>
                    </a:cubicBezTo>
                    <a:cubicBezTo>
                      <a:pt x="1459" y="1139"/>
                      <a:pt x="1459" y="1139"/>
                      <a:pt x="1459" y="1139"/>
                    </a:cubicBezTo>
                    <a:cubicBezTo>
                      <a:pt x="1462" y="1133"/>
                      <a:pt x="1461" y="1124"/>
                      <a:pt x="1456" y="1119"/>
                    </a:cubicBezTo>
                    <a:cubicBezTo>
                      <a:pt x="1402" y="1063"/>
                      <a:pt x="1402" y="1063"/>
                      <a:pt x="1402" y="1063"/>
                    </a:cubicBezTo>
                    <a:cubicBezTo>
                      <a:pt x="1397" y="1058"/>
                      <a:pt x="1396" y="1048"/>
                      <a:pt x="1398" y="1041"/>
                    </a:cubicBezTo>
                    <a:cubicBezTo>
                      <a:pt x="1413" y="1003"/>
                      <a:pt x="1413" y="1003"/>
                      <a:pt x="1413" y="1003"/>
                    </a:cubicBezTo>
                    <a:cubicBezTo>
                      <a:pt x="1416" y="996"/>
                      <a:pt x="1424" y="990"/>
                      <a:pt x="1431" y="990"/>
                    </a:cubicBezTo>
                    <a:cubicBezTo>
                      <a:pt x="1509" y="985"/>
                      <a:pt x="1509" y="985"/>
                      <a:pt x="1509" y="985"/>
                    </a:cubicBezTo>
                    <a:cubicBezTo>
                      <a:pt x="1516" y="985"/>
                      <a:pt x="1523" y="979"/>
                      <a:pt x="1524" y="972"/>
                    </a:cubicBezTo>
                    <a:cubicBezTo>
                      <a:pt x="1536" y="922"/>
                      <a:pt x="1536" y="922"/>
                      <a:pt x="1536" y="922"/>
                    </a:cubicBezTo>
                    <a:cubicBezTo>
                      <a:pt x="1537" y="915"/>
                      <a:pt x="1534" y="906"/>
                      <a:pt x="1527" y="903"/>
                    </a:cubicBezTo>
                    <a:cubicBezTo>
                      <a:pt x="1460" y="865"/>
                      <a:pt x="1460" y="865"/>
                      <a:pt x="1460" y="865"/>
                    </a:cubicBezTo>
                    <a:cubicBezTo>
                      <a:pt x="1453" y="862"/>
                      <a:pt x="1449" y="853"/>
                      <a:pt x="1449" y="846"/>
                    </a:cubicBezTo>
                    <a:cubicBezTo>
                      <a:pt x="1452" y="804"/>
                      <a:pt x="1452" y="804"/>
                      <a:pt x="1452" y="804"/>
                    </a:cubicBezTo>
                    <a:cubicBezTo>
                      <a:pt x="1453" y="797"/>
                      <a:pt x="1459" y="789"/>
                      <a:pt x="1465" y="787"/>
                    </a:cubicBezTo>
                    <a:cubicBezTo>
                      <a:pt x="1538" y="760"/>
                      <a:pt x="1538" y="760"/>
                      <a:pt x="1538" y="760"/>
                    </a:cubicBezTo>
                    <a:cubicBezTo>
                      <a:pt x="1545" y="757"/>
                      <a:pt x="1550" y="749"/>
                      <a:pt x="1549" y="742"/>
                    </a:cubicBezTo>
                    <a:cubicBezTo>
                      <a:pt x="1545" y="691"/>
                      <a:pt x="1545" y="691"/>
                      <a:pt x="1545" y="691"/>
                    </a:cubicBezTo>
                    <a:cubicBezTo>
                      <a:pt x="1545" y="684"/>
                      <a:pt x="1539" y="677"/>
                      <a:pt x="1532" y="675"/>
                    </a:cubicBezTo>
                    <a:cubicBezTo>
                      <a:pt x="1456" y="659"/>
                      <a:pt x="1456" y="659"/>
                      <a:pt x="1456" y="659"/>
                    </a:cubicBezTo>
                    <a:cubicBezTo>
                      <a:pt x="1449" y="658"/>
                      <a:pt x="1442" y="651"/>
                      <a:pt x="1440" y="644"/>
                    </a:cubicBezTo>
                    <a:cubicBezTo>
                      <a:pt x="1431" y="603"/>
                      <a:pt x="1431" y="603"/>
                      <a:pt x="1431" y="603"/>
                    </a:cubicBezTo>
                    <a:cubicBezTo>
                      <a:pt x="1429" y="596"/>
                      <a:pt x="1433" y="587"/>
                      <a:pt x="1438" y="583"/>
                    </a:cubicBezTo>
                    <a:cubicBezTo>
                      <a:pt x="1500" y="535"/>
                      <a:pt x="1500" y="535"/>
                      <a:pt x="1500" y="535"/>
                    </a:cubicBezTo>
                    <a:cubicBezTo>
                      <a:pt x="1505" y="531"/>
                      <a:pt x="1508" y="522"/>
                      <a:pt x="1505" y="515"/>
                    </a:cubicBezTo>
                    <a:cubicBezTo>
                      <a:pt x="1487" y="468"/>
                      <a:pt x="1487" y="468"/>
                      <a:pt x="1487" y="468"/>
                    </a:cubicBezTo>
                    <a:cubicBezTo>
                      <a:pt x="1484" y="461"/>
                      <a:pt x="1476" y="456"/>
                      <a:pt x="1469" y="457"/>
                    </a:cubicBezTo>
                    <a:cubicBezTo>
                      <a:pt x="1392" y="464"/>
                      <a:pt x="1392" y="464"/>
                      <a:pt x="1392" y="464"/>
                    </a:cubicBezTo>
                    <a:cubicBezTo>
                      <a:pt x="1385" y="464"/>
                      <a:pt x="1376" y="460"/>
                      <a:pt x="1372" y="454"/>
                    </a:cubicBezTo>
                    <a:cubicBezTo>
                      <a:pt x="1351" y="418"/>
                      <a:pt x="1351" y="418"/>
                      <a:pt x="1351" y="418"/>
                    </a:cubicBezTo>
                    <a:cubicBezTo>
                      <a:pt x="1348" y="411"/>
                      <a:pt x="1348" y="402"/>
                      <a:pt x="1352" y="396"/>
                    </a:cubicBezTo>
                    <a:cubicBezTo>
                      <a:pt x="1397" y="332"/>
                      <a:pt x="1397" y="332"/>
                      <a:pt x="1397" y="332"/>
                    </a:cubicBezTo>
                    <a:cubicBezTo>
                      <a:pt x="1401" y="327"/>
                      <a:pt x="1401" y="317"/>
                      <a:pt x="1397" y="312"/>
                    </a:cubicBezTo>
                    <a:cubicBezTo>
                      <a:pt x="1364" y="271"/>
                      <a:pt x="1364" y="271"/>
                      <a:pt x="1364" y="271"/>
                    </a:cubicBezTo>
                    <a:cubicBezTo>
                      <a:pt x="1360" y="266"/>
                      <a:pt x="1351" y="264"/>
                      <a:pt x="1344" y="266"/>
                    </a:cubicBezTo>
                    <a:cubicBezTo>
                      <a:pt x="1273" y="296"/>
                      <a:pt x="1273" y="296"/>
                      <a:pt x="1273" y="296"/>
                    </a:cubicBezTo>
                    <a:cubicBezTo>
                      <a:pt x="1266" y="298"/>
                      <a:pt x="1256" y="297"/>
                      <a:pt x="1251" y="292"/>
                    </a:cubicBezTo>
                    <a:cubicBezTo>
                      <a:pt x="1221" y="263"/>
                      <a:pt x="1221" y="263"/>
                      <a:pt x="1221" y="263"/>
                    </a:cubicBezTo>
                    <a:cubicBezTo>
                      <a:pt x="1215" y="259"/>
                      <a:pt x="1213" y="249"/>
                      <a:pt x="1215" y="242"/>
                    </a:cubicBezTo>
                    <a:cubicBezTo>
                      <a:pt x="1239" y="169"/>
                      <a:pt x="1239" y="169"/>
                      <a:pt x="1239" y="169"/>
                    </a:cubicBezTo>
                    <a:cubicBezTo>
                      <a:pt x="1241" y="162"/>
                      <a:pt x="1238" y="153"/>
                      <a:pt x="1233" y="149"/>
                    </a:cubicBezTo>
                    <a:cubicBezTo>
                      <a:pt x="1190" y="120"/>
                      <a:pt x="1190" y="120"/>
                      <a:pt x="1190" y="120"/>
                    </a:cubicBezTo>
                    <a:cubicBezTo>
                      <a:pt x="1184" y="116"/>
                      <a:pt x="1175" y="116"/>
                      <a:pt x="1169" y="121"/>
                    </a:cubicBezTo>
                    <a:cubicBezTo>
                      <a:pt x="1109" y="170"/>
                      <a:pt x="1109" y="170"/>
                      <a:pt x="1109" y="170"/>
                    </a:cubicBezTo>
                    <a:cubicBezTo>
                      <a:pt x="1104" y="175"/>
                      <a:pt x="1094" y="176"/>
                      <a:pt x="1088" y="173"/>
                    </a:cubicBezTo>
                    <a:cubicBezTo>
                      <a:pt x="1050" y="155"/>
                      <a:pt x="1050" y="155"/>
                      <a:pt x="1050" y="155"/>
                    </a:cubicBezTo>
                    <a:cubicBezTo>
                      <a:pt x="1044" y="152"/>
                      <a:pt x="1039" y="143"/>
                      <a:pt x="1039" y="136"/>
                    </a:cubicBezTo>
                    <a:cubicBezTo>
                      <a:pt x="1040" y="59"/>
                      <a:pt x="1040" y="59"/>
                      <a:pt x="1040" y="59"/>
                    </a:cubicBezTo>
                    <a:cubicBezTo>
                      <a:pt x="1040" y="52"/>
                      <a:pt x="1035" y="44"/>
                      <a:pt x="1028" y="42"/>
                    </a:cubicBezTo>
                    <a:cubicBezTo>
                      <a:pt x="979" y="27"/>
                      <a:pt x="979" y="27"/>
                      <a:pt x="979" y="27"/>
                    </a:cubicBezTo>
                    <a:cubicBezTo>
                      <a:pt x="972" y="25"/>
                      <a:pt x="963" y="28"/>
                      <a:pt x="959" y="34"/>
                    </a:cubicBezTo>
                    <a:cubicBezTo>
                      <a:pt x="917" y="99"/>
                      <a:pt x="917" y="99"/>
                      <a:pt x="917" y="99"/>
                    </a:cubicBezTo>
                    <a:cubicBezTo>
                      <a:pt x="913" y="105"/>
                      <a:pt x="904" y="109"/>
                      <a:pt x="897" y="107"/>
                    </a:cubicBezTo>
                    <a:cubicBezTo>
                      <a:pt x="855" y="101"/>
                      <a:pt x="855" y="101"/>
                      <a:pt x="855" y="101"/>
                    </a:cubicBezTo>
                    <a:cubicBezTo>
                      <a:pt x="848" y="100"/>
                      <a:pt x="841" y="94"/>
                      <a:pt x="839" y="87"/>
                    </a:cubicBezTo>
                    <a:cubicBezTo>
                      <a:pt x="817" y="12"/>
                      <a:pt x="817" y="12"/>
                      <a:pt x="817" y="12"/>
                    </a:cubicBezTo>
                    <a:cubicBezTo>
                      <a:pt x="815" y="6"/>
                      <a:pt x="808" y="0"/>
                      <a:pt x="801" y="0"/>
                    </a:cubicBezTo>
                    <a:lnTo>
                      <a:pt x="7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椭圆 77"/>
              <p:cNvSpPr/>
              <p:nvPr/>
            </p:nvSpPr>
            <p:spPr>
              <a:xfrm>
                <a:off x="7565182" y="2754245"/>
                <a:ext cx="1265966" cy="1265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8" name="组合 69"/>
            <p:cNvGrpSpPr/>
            <p:nvPr/>
          </p:nvGrpSpPr>
          <p:grpSpPr>
            <a:xfrm>
              <a:off x="7698105" y="2897723"/>
              <a:ext cx="1000117" cy="979010"/>
              <a:chOff x="7698105" y="2897723"/>
              <a:chExt cx="1000117" cy="979010"/>
            </a:xfrm>
          </p:grpSpPr>
          <p:sp>
            <p:nvSpPr>
              <p:cNvPr id="69" name="椭圆 70"/>
              <p:cNvSpPr/>
              <p:nvPr/>
            </p:nvSpPr>
            <p:spPr>
              <a:xfrm>
                <a:off x="7708661" y="2897723"/>
                <a:ext cx="979009" cy="97901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文本框 56"/>
              <p:cNvSpPr txBox="1"/>
              <p:nvPr/>
            </p:nvSpPr>
            <p:spPr>
              <a:xfrm>
                <a:off x="7698105" y="3134475"/>
                <a:ext cx="1000117" cy="447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799" dirty="0" smtClean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7/</a:t>
                </a:r>
                <a:r>
                  <a:rPr lang="en-US" altLang="zh-CN" sz="1799" dirty="0" smtClean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3</a:t>
                </a:r>
                <a:endParaRPr lang="zh-CN" altLang="en-US" sz="1799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25" name="直線圖說文字 3 24"/>
          <p:cNvSpPr/>
          <p:nvPr/>
        </p:nvSpPr>
        <p:spPr>
          <a:xfrm rot="10800000">
            <a:off x="3868551" y="4602822"/>
            <a:ext cx="1686763" cy="398658"/>
          </a:xfrm>
          <a:prstGeom prst="borderCallout3">
            <a:avLst>
              <a:gd name="adj1" fmla="val 51208"/>
              <a:gd name="adj2" fmla="val -5776"/>
              <a:gd name="adj3" fmla="val 51208"/>
              <a:gd name="adj4" fmla="val -15850"/>
              <a:gd name="adj5" fmla="val 78360"/>
              <a:gd name="adj6" fmla="val -15645"/>
              <a:gd name="adj7" fmla="val 78201"/>
              <a:gd name="adj8" fmla="val -24971"/>
            </a:avLst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6033322" y="446206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不補課</a:t>
            </a:r>
            <a:endParaRPr lang="zh-TW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4" name="任意多边形 44"/>
          <p:cNvSpPr>
            <a:spLocks/>
          </p:cNvSpPr>
          <p:nvPr/>
        </p:nvSpPr>
        <p:spPr bwMode="auto">
          <a:xfrm flipV="1">
            <a:off x="5427714" y="3355441"/>
            <a:ext cx="317941" cy="189299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solidFill>
            <a:schemeClr val="accent1">
              <a:lumMod val="75000"/>
              <a:lumOff val="25000"/>
            </a:schemeClr>
          </a:solidFill>
          <a:ln w="28575">
            <a:noFill/>
          </a:ln>
          <a:effectLst/>
          <a:extLst/>
        </p:spPr>
        <p:txBody>
          <a:bodyPr vert="horz" wrap="square" lIns="68559" tIns="34280" rIns="68559" bIns="3428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zh-CN" altLang="en-US" sz="1799" kern="0">
              <a:solidFill>
                <a:prstClr val="black"/>
              </a:solidFill>
            </a:endParaRPr>
          </a:p>
        </p:txBody>
      </p:sp>
      <p:grpSp>
        <p:nvGrpSpPr>
          <p:cNvPr id="80" name="组合 30"/>
          <p:cNvGrpSpPr/>
          <p:nvPr/>
        </p:nvGrpSpPr>
        <p:grpSpPr>
          <a:xfrm>
            <a:off x="5770333" y="3958029"/>
            <a:ext cx="2473274" cy="449794"/>
            <a:chOff x="6557366" y="2697259"/>
            <a:chExt cx="2998834" cy="545205"/>
          </a:xfrm>
          <a:noFill/>
        </p:grpSpPr>
        <p:sp>
          <p:nvSpPr>
            <p:cNvPr id="81" name="文本框 72"/>
            <p:cNvSpPr txBox="1"/>
            <p:nvPr/>
          </p:nvSpPr>
          <p:spPr>
            <a:xfrm>
              <a:off x="6557366" y="2697259"/>
              <a:ext cx="1881305" cy="3356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199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第二次會議</a:t>
              </a:r>
              <a:endParaRPr lang="zh-TW" altLang="en-US" sz="11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82" name="文本框 73"/>
            <p:cNvSpPr txBox="1"/>
            <p:nvPr/>
          </p:nvSpPr>
          <p:spPr>
            <a:xfrm>
              <a:off x="7286857" y="2930801"/>
              <a:ext cx="2269343" cy="311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grpSp>
        <p:nvGrpSpPr>
          <p:cNvPr id="83" name="组合 67"/>
          <p:cNvGrpSpPr/>
          <p:nvPr/>
        </p:nvGrpSpPr>
        <p:grpSpPr>
          <a:xfrm>
            <a:off x="5827476" y="2538541"/>
            <a:ext cx="1391479" cy="1386976"/>
            <a:chOff x="7354584" y="2546636"/>
            <a:chExt cx="1687161" cy="1681184"/>
          </a:xfrm>
        </p:grpSpPr>
        <p:grpSp>
          <p:nvGrpSpPr>
            <p:cNvPr id="84" name="组合 68"/>
            <p:cNvGrpSpPr/>
            <p:nvPr/>
          </p:nvGrpSpPr>
          <p:grpSpPr>
            <a:xfrm>
              <a:off x="7354584" y="2546636"/>
              <a:ext cx="1687161" cy="1681184"/>
              <a:chOff x="7354584" y="2546636"/>
              <a:chExt cx="1687161" cy="1681184"/>
            </a:xfrm>
          </p:grpSpPr>
          <p:sp>
            <p:nvSpPr>
              <p:cNvPr id="88" name="Freeform 5"/>
              <p:cNvSpPr>
                <a:spLocks noEditPoints="1"/>
              </p:cNvSpPr>
              <p:nvPr/>
            </p:nvSpPr>
            <p:spPr bwMode="auto">
              <a:xfrm>
                <a:off x="7354584" y="2546636"/>
                <a:ext cx="1687161" cy="1681184"/>
              </a:xfrm>
              <a:custGeom>
                <a:avLst/>
                <a:gdLst>
                  <a:gd name="T0" fmla="*/ 195 w 1550"/>
                  <a:gd name="T1" fmla="*/ 772 h 1545"/>
                  <a:gd name="T2" fmla="*/ 749 w 1550"/>
                  <a:gd name="T3" fmla="*/ 0 h 1545"/>
                  <a:gd name="T4" fmla="*/ 695 w 1550"/>
                  <a:gd name="T5" fmla="*/ 101 h 1545"/>
                  <a:gd name="T6" fmla="*/ 591 w 1550"/>
                  <a:gd name="T7" fmla="*/ 34 h 1545"/>
                  <a:gd name="T8" fmla="*/ 510 w 1550"/>
                  <a:gd name="T9" fmla="*/ 59 h 1545"/>
                  <a:gd name="T10" fmla="*/ 462 w 1550"/>
                  <a:gd name="T11" fmla="*/ 173 h 1545"/>
                  <a:gd name="T12" fmla="*/ 360 w 1550"/>
                  <a:gd name="T13" fmla="*/ 120 h 1545"/>
                  <a:gd name="T14" fmla="*/ 335 w 1550"/>
                  <a:gd name="T15" fmla="*/ 242 h 1545"/>
                  <a:gd name="T16" fmla="*/ 277 w 1550"/>
                  <a:gd name="T17" fmla="*/ 296 h 1545"/>
                  <a:gd name="T18" fmla="*/ 153 w 1550"/>
                  <a:gd name="T19" fmla="*/ 312 h 1545"/>
                  <a:gd name="T20" fmla="*/ 199 w 1550"/>
                  <a:gd name="T21" fmla="*/ 418 h 1545"/>
                  <a:gd name="T22" fmla="*/ 81 w 1550"/>
                  <a:gd name="T23" fmla="*/ 457 h 1545"/>
                  <a:gd name="T24" fmla="*/ 50 w 1550"/>
                  <a:gd name="T25" fmla="*/ 535 h 1545"/>
                  <a:gd name="T26" fmla="*/ 110 w 1550"/>
                  <a:gd name="T27" fmla="*/ 644 h 1545"/>
                  <a:gd name="T28" fmla="*/ 5 w 1550"/>
                  <a:gd name="T29" fmla="*/ 691 h 1545"/>
                  <a:gd name="T30" fmla="*/ 85 w 1550"/>
                  <a:gd name="T31" fmla="*/ 787 h 1545"/>
                  <a:gd name="T32" fmla="*/ 90 w 1550"/>
                  <a:gd name="T33" fmla="*/ 865 h 1545"/>
                  <a:gd name="T34" fmla="*/ 26 w 1550"/>
                  <a:gd name="T35" fmla="*/ 972 h 1545"/>
                  <a:gd name="T36" fmla="*/ 137 w 1550"/>
                  <a:gd name="T37" fmla="*/ 1003 h 1545"/>
                  <a:gd name="T38" fmla="*/ 94 w 1550"/>
                  <a:gd name="T39" fmla="*/ 1119 h 1545"/>
                  <a:gd name="T40" fmla="*/ 136 w 1550"/>
                  <a:gd name="T41" fmla="*/ 1192 h 1545"/>
                  <a:gd name="T42" fmla="*/ 258 w 1550"/>
                  <a:gd name="T43" fmla="*/ 1213 h 1545"/>
                  <a:gd name="T44" fmla="*/ 229 w 1550"/>
                  <a:gd name="T45" fmla="*/ 1325 h 1545"/>
                  <a:gd name="T46" fmla="*/ 354 w 1550"/>
                  <a:gd name="T47" fmla="*/ 1322 h 1545"/>
                  <a:gd name="T48" fmla="*/ 419 w 1550"/>
                  <a:gd name="T49" fmla="*/ 1366 h 1545"/>
                  <a:gd name="T50" fmla="*/ 462 w 1550"/>
                  <a:gd name="T51" fmla="*/ 1483 h 1545"/>
                  <a:gd name="T52" fmla="*/ 555 w 1550"/>
                  <a:gd name="T53" fmla="*/ 1416 h 1545"/>
                  <a:gd name="T54" fmla="*/ 620 w 1550"/>
                  <a:gd name="T55" fmla="*/ 1522 h 1545"/>
                  <a:gd name="T56" fmla="*/ 703 w 1550"/>
                  <a:gd name="T57" fmla="*/ 1534 h 1545"/>
                  <a:gd name="T58" fmla="*/ 796 w 1550"/>
                  <a:gd name="T59" fmla="*/ 1452 h 1545"/>
                  <a:gd name="T60" fmla="*/ 865 w 1550"/>
                  <a:gd name="T61" fmla="*/ 1544 h 1545"/>
                  <a:gd name="T62" fmla="*/ 941 w 1550"/>
                  <a:gd name="T63" fmla="*/ 1445 h 1545"/>
                  <a:gd name="T64" fmla="*/ 1016 w 1550"/>
                  <a:gd name="T65" fmla="*/ 1422 h 1545"/>
                  <a:gd name="T66" fmla="*/ 1134 w 1550"/>
                  <a:gd name="T67" fmla="*/ 1461 h 1545"/>
                  <a:gd name="T68" fmla="*/ 1139 w 1550"/>
                  <a:gd name="T69" fmla="*/ 1346 h 1545"/>
                  <a:gd name="T70" fmla="*/ 1262 w 1550"/>
                  <a:gd name="T71" fmla="*/ 1362 h 1545"/>
                  <a:gd name="T72" fmla="*/ 1324 w 1550"/>
                  <a:gd name="T73" fmla="*/ 1304 h 1545"/>
                  <a:gd name="T74" fmla="*/ 1318 w 1550"/>
                  <a:gd name="T75" fmla="*/ 1181 h 1545"/>
                  <a:gd name="T76" fmla="*/ 1433 w 1550"/>
                  <a:gd name="T77" fmla="*/ 1184 h 1545"/>
                  <a:gd name="T78" fmla="*/ 1402 w 1550"/>
                  <a:gd name="T79" fmla="*/ 1063 h 1545"/>
                  <a:gd name="T80" fmla="*/ 1431 w 1550"/>
                  <a:gd name="T81" fmla="*/ 990 h 1545"/>
                  <a:gd name="T82" fmla="*/ 1536 w 1550"/>
                  <a:gd name="T83" fmla="*/ 922 h 1545"/>
                  <a:gd name="T84" fmla="*/ 1449 w 1550"/>
                  <a:gd name="T85" fmla="*/ 846 h 1545"/>
                  <a:gd name="T86" fmla="*/ 1538 w 1550"/>
                  <a:gd name="T87" fmla="*/ 760 h 1545"/>
                  <a:gd name="T88" fmla="*/ 1532 w 1550"/>
                  <a:gd name="T89" fmla="*/ 675 h 1545"/>
                  <a:gd name="T90" fmla="*/ 1431 w 1550"/>
                  <a:gd name="T91" fmla="*/ 603 h 1545"/>
                  <a:gd name="T92" fmla="*/ 1505 w 1550"/>
                  <a:gd name="T93" fmla="*/ 515 h 1545"/>
                  <a:gd name="T94" fmla="*/ 1392 w 1550"/>
                  <a:gd name="T95" fmla="*/ 464 h 1545"/>
                  <a:gd name="T96" fmla="*/ 1352 w 1550"/>
                  <a:gd name="T97" fmla="*/ 396 h 1545"/>
                  <a:gd name="T98" fmla="*/ 1364 w 1550"/>
                  <a:gd name="T99" fmla="*/ 271 h 1545"/>
                  <a:gd name="T100" fmla="*/ 1251 w 1550"/>
                  <a:gd name="T101" fmla="*/ 292 h 1545"/>
                  <a:gd name="T102" fmla="*/ 1239 w 1550"/>
                  <a:gd name="T103" fmla="*/ 169 h 1545"/>
                  <a:gd name="T104" fmla="*/ 1169 w 1550"/>
                  <a:gd name="T105" fmla="*/ 121 h 1545"/>
                  <a:gd name="T106" fmla="*/ 1050 w 1550"/>
                  <a:gd name="T107" fmla="*/ 155 h 1545"/>
                  <a:gd name="T108" fmla="*/ 1028 w 1550"/>
                  <a:gd name="T109" fmla="*/ 42 h 1545"/>
                  <a:gd name="T110" fmla="*/ 917 w 1550"/>
                  <a:gd name="T111" fmla="*/ 99 h 1545"/>
                  <a:gd name="T112" fmla="*/ 839 w 1550"/>
                  <a:gd name="T113" fmla="*/ 87 h 1545"/>
                  <a:gd name="T114" fmla="*/ 749 w 1550"/>
                  <a:gd name="T115" fmla="*/ 0 h 1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50" h="1545">
                    <a:moveTo>
                      <a:pt x="1355" y="772"/>
                    </a:moveTo>
                    <a:cubicBezTo>
                      <a:pt x="1355" y="1092"/>
                      <a:pt x="1095" y="1352"/>
                      <a:pt x="775" y="1352"/>
                    </a:cubicBezTo>
                    <a:cubicBezTo>
                      <a:pt x="455" y="1352"/>
                      <a:pt x="195" y="1092"/>
                      <a:pt x="195" y="772"/>
                    </a:cubicBezTo>
                    <a:cubicBezTo>
                      <a:pt x="195" y="452"/>
                      <a:pt x="455" y="192"/>
                      <a:pt x="775" y="192"/>
                    </a:cubicBezTo>
                    <a:cubicBezTo>
                      <a:pt x="1095" y="192"/>
                      <a:pt x="1355" y="452"/>
                      <a:pt x="1355" y="772"/>
                    </a:cubicBezTo>
                    <a:close/>
                    <a:moveTo>
                      <a:pt x="749" y="0"/>
                    </a:moveTo>
                    <a:cubicBezTo>
                      <a:pt x="742" y="0"/>
                      <a:pt x="735" y="6"/>
                      <a:pt x="733" y="12"/>
                    </a:cubicBezTo>
                    <a:cubicBezTo>
                      <a:pt x="711" y="87"/>
                      <a:pt x="711" y="87"/>
                      <a:pt x="711" y="87"/>
                    </a:cubicBezTo>
                    <a:cubicBezTo>
                      <a:pt x="709" y="94"/>
                      <a:pt x="702" y="100"/>
                      <a:pt x="695" y="101"/>
                    </a:cubicBezTo>
                    <a:cubicBezTo>
                      <a:pt x="653" y="107"/>
                      <a:pt x="653" y="107"/>
                      <a:pt x="653" y="107"/>
                    </a:cubicBezTo>
                    <a:cubicBezTo>
                      <a:pt x="646" y="109"/>
                      <a:pt x="637" y="105"/>
                      <a:pt x="633" y="99"/>
                    </a:cubicBezTo>
                    <a:cubicBezTo>
                      <a:pt x="591" y="34"/>
                      <a:pt x="591" y="34"/>
                      <a:pt x="591" y="34"/>
                    </a:cubicBezTo>
                    <a:cubicBezTo>
                      <a:pt x="587" y="28"/>
                      <a:pt x="578" y="25"/>
                      <a:pt x="571" y="27"/>
                    </a:cubicBezTo>
                    <a:cubicBezTo>
                      <a:pt x="522" y="42"/>
                      <a:pt x="522" y="42"/>
                      <a:pt x="522" y="42"/>
                    </a:cubicBezTo>
                    <a:cubicBezTo>
                      <a:pt x="515" y="44"/>
                      <a:pt x="510" y="52"/>
                      <a:pt x="510" y="59"/>
                    </a:cubicBezTo>
                    <a:cubicBezTo>
                      <a:pt x="511" y="136"/>
                      <a:pt x="511" y="136"/>
                      <a:pt x="511" y="136"/>
                    </a:cubicBezTo>
                    <a:cubicBezTo>
                      <a:pt x="511" y="143"/>
                      <a:pt x="506" y="152"/>
                      <a:pt x="500" y="155"/>
                    </a:cubicBezTo>
                    <a:cubicBezTo>
                      <a:pt x="462" y="173"/>
                      <a:pt x="462" y="173"/>
                      <a:pt x="462" y="173"/>
                    </a:cubicBezTo>
                    <a:cubicBezTo>
                      <a:pt x="456" y="176"/>
                      <a:pt x="446" y="175"/>
                      <a:pt x="441" y="170"/>
                    </a:cubicBezTo>
                    <a:cubicBezTo>
                      <a:pt x="381" y="121"/>
                      <a:pt x="381" y="121"/>
                      <a:pt x="381" y="121"/>
                    </a:cubicBezTo>
                    <a:cubicBezTo>
                      <a:pt x="375" y="116"/>
                      <a:pt x="366" y="116"/>
                      <a:pt x="360" y="120"/>
                    </a:cubicBezTo>
                    <a:cubicBezTo>
                      <a:pt x="317" y="149"/>
                      <a:pt x="317" y="149"/>
                      <a:pt x="317" y="149"/>
                    </a:cubicBezTo>
                    <a:cubicBezTo>
                      <a:pt x="312" y="153"/>
                      <a:pt x="309" y="162"/>
                      <a:pt x="311" y="169"/>
                    </a:cubicBezTo>
                    <a:cubicBezTo>
                      <a:pt x="335" y="242"/>
                      <a:pt x="335" y="242"/>
                      <a:pt x="335" y="242"/>
                    </a:cubicBezTo>
                    <a:cubicBezTo>
                      <a:pt x="337" y="249"/>
                      <a:pt x="335" y="259"/>
                      <a:pt x="329" y="263"/>
                    </a:cubicBezTo>
                    <a:cubicBezTo>
                      <a:pt x="299" y="292"/>
                      <a:pt x="299" y="292"/>
                      <a:pt x="299" y="292"/>
                    </a:cubicBezTo>
                    <a:cubicBezTo>
                      <a:pt x="294" y="297"/>
                      <a:pt x="284" y="298"/>
                      <a:pt x="277" y="296"/>
                    </a:cubicBezTo>
                    <a:cubicBezTo>
                      <a:pt x="206" y="266"/>
                      <a:pt x="206" y="266"/>
                      <a:pt x="206" y="266"/>
                    </a:cubicBezTo>
                    <a:cubicBezTo>
                      <a:pt x="199" y="264"/>
                      <a:pt x="190" y="266"/>
                      <a:pt x="186" y="271"/>
                    </a:cubicBezTo>
                    <a:cubicBezTo>
                      <a:pt x="153" y="312"/>
                      <a:pt x="153" y="312"/>
                      <a:pt x="153" y="312"/>
                    </a:cubicBezTo>
                    <a:cubicBezTo>
                      <a:pt x="149" y="317"/>
                      <a:pt x="149" y="327"/>
                      <a:pt x="153" y="332"/>
                    </a:cubicBezTo>
                    <a:cubicBezTo>
                      <a:pt x="198" y="396"/>
                      <a:pt x="198" y="396"/>
                      <a:pt x="198" y="396"/>
                    </a:cubicBezTo>
                    <a:cubicBezTo>
                      <a:pt x="202" y="402"/>
                      <a:pt x="202" y="411"/>
                      <a:pt x="199" y="418"/>
                    </a:cubicBezTo>
                    <a:cubicBezTo>
                      <a:pt x="178" y="454"/>
                      <a:pt x="178" y="454"/>
                      <a:pt x="178" y="454"/>
                    </a:cubicBezTo>
                    <a:cubicBezTo>
                      <a:pt x="174" y="460"/>
                      <a:pt x="165" y="464"/>
                      <a:pt x="158" y="464"/>
                    </a:cubicBezTo>
                    <a:cubicBezTo>
                      <a:pt x="81" y="457"/>
                      <a:pt x="81" y="457"/>
                      <a:pt x="81" y="457"/>
                    </a:cubicBezTo>
                    <a:cubicBezTo>
                      <a:pt x="74" y="456"/>
                      <a:pt x="66" y="461"/>
                      <a:pt x="63" y="468"/>
                    </a:cubicBezTo>
                    <a:cubicBezTo>
                      <a:pt x="45" y="515"/>
                      <a:pt x="45" y="515"/>
                      <a:pt x="45" y="515"/>
                    </a:cubicBezTo>
                    <a:cubicBezTo>
                      <a:pt x="42" y="522"/>
                      <a:pt x="45" y="531"/>
                      <a:pt x="50" y="535"/>
                    </a:cubicBezTo>
                    <a:cubicBezTo>
                      <a:pt x="112" y="583"/>
                      <a:pt x="112" y="583"/>
                      <a:pt x="112" y="583"/>
                    </a:cubicBezTo>
                    <a:cubicBezTo>
                      <a:pt x="117" y="587"/>
                      <a:pt x="121" y="596"/>
                      <a:pt x="119" y="603"/>
                    </a:cubicBezTo>
                    <a:cubicBezTo>
                      <a:pt x="110" y="644"/>
                      <a:pt x="110" y="644"/>
                      <a:pt x="110" y="644"/>
                    </a:cubicBezTo>
                    <a:cubicBezTo>
                      <a:pt x="108" y="651"/>
                      <a:pt x="101" y="658"/>
                      <a:pt x="94" y="659"/>
                    </a:cubicBezTo>
                    <a:cubicBezTo>
                      <a:pt x="18" y="675"/>
                      <a:pt x="18" y="675"/>
                      <a:pt x="18" y="675"/>
                    </a:cubicBezTo>
                    <a:cubicBezTo>
                      <a:pt x="11" y="677"/>
                      <a:pt x="5" y="684"/>
                      <a:pt x="5" y="691"/>
                    </a:cubicBezTo>
                    <a:cubicBezTo>
                      <a:pt x="1" y="742"/>
                      <a:pt x="1" y="742"/>
                      <a:pt x="1" y="742"/>
                    </a:cubicBezTo>
                    <a:cubicBezTo>
                      <a:pt x="0" y="749"/>
                      <a:pt x="5" y="757"/>
                      <a:pt x="12" y="760"/>
                    </a:cubicBezTo>
                    <a:cubicBezTo>
                      <a:pt x="85" y="787"/>
                      <a:pt x="85" y="787"/>
                      <a:pt x="85" y="787"/>
                    </a:cubicBezTo>
                    <a:cubicBezTo>
                      <a:pt x="91" y="789"/>
                      <a:pt x="97" y="797"/>
                      <a:pt x="98" y="804"/>
                    </a:cubicBezTo>
                    <a:cubicBezTo>
                      <a:pt x="101" y="846"/>
                      <a:pt x="101" y="846"/>
                      <a:pt x="101" y="846"/>
                    </a:cubicBezTo>
                    <a:cubicBezTo>
                      <a:pt x="101" y="853"/>
                      <a:pt x="97" y="862"/>
                      <a:pt x="90" y="865"/>
                    </a:cubicBezTo>
                    <a:cubicBezTo>
                      <a:pt x="23" y="903"/>
                      <a:pt x="23" y="903"/>
                      <a:pt x="23" y="903"/>
                    </a:cubicBezTo>
                    <a:cubicBezTo>
                      <a:pt x="16" y="906"/>
                      <a:pt x="13" y="915"/>
                      <a:pt x="14" y="922"/>
                    </a:cubicBezTo>
                    <a:cubicBezTo>
                      <a:pt x="26" y="972"/>
                      <a:pt x="26" y="972"/>
                      <a:pt x="26" y="972"/>
                    </a:cubicBezTo>
                    <a:cubicBezTo>
                      <a:pt x="27" y="979"/>
                      <a:pt x="34" y="985"/>
                      <a:pt x="41" y="985"/>
                    </a:cubicBezTo>
                    <a:cubicBezTo>
                      <a:pt x="119" y="990"/>
                      <a:pt x="119" y="990"/>
                      <a:pt x="119" y="990"/>
                    </a:cubicBezTo>
                    <a:cubicBezTo>
                      <a:pt x="126" y="990"/>
                      <a:pt x="134" y="996"/>
                      <a:pt x="137" y="1003"/>
                    </a:cubicBezTo>
                    <a:cubicBezTo>
                      <a:pt x="152" y="1041"/>
                      <a:pt x="152" y="1041"/>
                      <a:pt x="152" y="1041"/>
                    </a:cubicBezTo>
                    <a:cubicBezTo>
                      <a:pt x="154" y="1048"/>
                      <a:pt x="153" y="1058"/>
                      <a:pt x="148" y="1063"/>
                    </a:cubicBezTo>
                    <a:cubicBezTo>
                      <a:pt x="94" y="1119"/>
                      <a:pt x="94" y="1119"/>
                      <a:pt x="94" y="1119"/>
                    </a:cubicBezTo>
                    <a:cubicBezTo>
                      <a:pt x="89" y="1124"/>
                      <a:pt x="88" y="1133"/>
                      <a:pt x="91" y="1139"/>
                    </a:cubicBezTo>
                    <a:cubicBezTo>
                      <a:pt x="117" y="1184"/>
                      <a:pt x="117" y="1184"/>
                      <a:pt x="117" y="1184"/>
                    </a:cubicBezTo>
                    <a:cubicBezTo>
                      <a:pt x="121" y="1190"/>
                      <a:pt x="129" y="1194"/>
                      <a:pt x="136" y="1192"/>
                    </a:cubicBezTo>
                    <a:cubicBezTo>
                      <a:pt x="212" y="1174"/>
                      <a:pt x="212" y="1174"/>
                      <a:pt x="212" y="1174"/>
                    </a:cubicBezTo>
                    <a:cubicBezTo>
                      <a:pt x="218" y="1172"/>
                      <a:pt x="228" y="1175"/>
                      <a:pt x="232" y="1181"/>
                    </a:cubicBezTo>
                    <a:cubicBezTo>
                      <a:pt x="258" y="1213"/>
                      <a:pt x="258" y="1213"/>
                      <a:pt x="258" y="1213"/>
                    </a:cubicBezTo>
                    <a:cubicBezTo>
                      <a:pt x="263" y="1219"/>
                      <a:pt x="264" y="1229"/>
                      <a:pt x="260" y="1235"/>
                    </a:cubicBezTo>
                    <a:cubicBezTo>
                      <a:pt x="226" y="1304"/>
                      <a:pt x="226" y="1304"/>
                      <a:pt x="226" y="1304"/>
                    </a:cubicBezTo>
                    <a:cubicBezTo>
                      <a:pt x="223" y="1311"/>
                      <a:pt x="224" y="1320"/>
                      <a:pt x="229" y="1325"/>
                    </a:cubicBezTo>
                    <a:cubicBezTo>
                      <a:pt x="267" y="1360"/>
                      <a:pt x="267" y="1360"/>
                      <a:pt x="267" y="1360"/>
                    </a:cubicBezTo>
                    <a:cubicBezTo>
                      <a:pt x="272" y="1364"/>
                      <a:pt x="282" y="1365"/>
                      <a:pt x="288" y="1362"/>
                    </a:cubicBezTo>
                    <a:cubicBezTo>
                      <a:pt x="354" y="1322"/>
                      <a:pt x="354" y="1322"/>
                      <a:pt x="354" y="1322"/>
                    </a:cubicBezTo>
                    <a:cubicBezTo>
                      <a:pt x="360" y="1318"/>
                      <a:pt x="370" y="1319"/>
                      <a:pt x="376" y="1323"/>
                    </a:cubicBezTo>
                    <a:cubicBezTo>
                      <a:pt x="411" y="1346"/>
                      <a:pt x="411" y="1346"/>
                      <a:pt x="411" y="1346"/>
                    </a:cubicBezTo>
                    <a:cubicBezTo>
                      <a:pt x="416" y="1350"/>
                      <a:pt x="420" y="1359"/>
                      <a:pt x="419" y="1366"/>
                    </a:cubicBezTo>
                    <a:cubicBezTo>
                      <a:pt x="406" y="1443"/>
                      <a:pt x="406" y="1443"/>
                      <a:pt x="406" y="1443"/>
                    </a:cubicBezTo>
                    <a:cubicBezTo>
                      <a:pt x="405" y="1450"/>
                      <a:pt x="409" y="1458"/>
                      <a:pt x="416" y="1461"/>
                    </a:cubicBezTo>
                    <a:cubicBezTo>
                      <a:pt x="462" y="1483"/>
                      <a:pt x="462" y="1483"/>
                      <a:pt x="462" y="1483"/>
                    </a:cubicBezTo>
                    <a:cubicBezTo>
                      <a:pt x="469" y="1486"/>
                      <a:pt x="478" y="1485"/>
                      <a:pt x="482" y="1479"/>
                    </a:cubicBezTo>
                    <a:cubicBezTo>
                      <a:pt x="534" y="1422"/>
                      <a:pt x="534" y="1422"/>
                      <a:pt x="534" y="1422"/>
                    </a:cubicBezTo>
                    <a:cubicBezTo>
                      <a:pt x="539" y="1416"/>
                      <a:pt x="549" y="1414"/>
                      <a:pt x="555" y="1416"/>
                    </a:cubicBezTo>
                    <a:cubicBezTo>
                      <a:pt x="595" y="1428"/>
                      <a:pt x="595" y="1428"/>
                      <a:pt x="595" y="1428"/>
                    </a:cubicBezTo>
                    <a:cubicBezTo>
                      <a:pt x="602" y="1430"/>
                      <a:pt x="608" y="1438"/>
                      <a:pt x="609" y="1445"/>
                    </a:cubicBezTo>
                    <a:cubicBezTo>
                      <a:pt x="620" y="1522"/>
                      <a:pt x="620" y="1522"/>
                      <a:pt x="620" y="1522"/>
                    </a:cubicBezTo>
                    <a:cubicBezTo>
                      <a:pt x="621" y="1529"/>
                      <a:pt x="627" y="1535"/>
                      <a:pt x="634" y="1536"/>
                    </a:cubicBezTo>
                    <a:cubicBezTo>
                      <a:pt x="685" y="1544"/>
                      <a:pt x="685" y="1544"/>
                      <a:pt x="685" y="1544"/>
                    </a:cubicBezTo>
                    <a:cubicBezTo>
                      <a:pt x="692" y="1545"/>
                      <a:pt x="700" y="1541"/>
                      <a:pt x="703" y="1534"/>
                    </a:cubicBezTo>
                    <a:cubicBezTo>
                      <a:pt x="736" y="1464"/>
                      <a:pt x="736" y="1464"/>
                      <a:pt x="736" y="1464"/>
                    </a:cubicBezTo>
                    <a:cubicBezTo>
                      <a:pt x="739" y="1457"/>
                      <a:pt x="747" y="1452"/>
                      <a:pt x="754" y="1452"/>
                    </a:cubicBezTo>
                    <a:cubicBezTo>
                      <a:pt x="796" y="1452"/>
                      <a:pt x="796" y="1452"/>
                      <a:pt x="796" y="1452"/>
                    </a:cubicBezTo>
                    <a:cubicBezTo>
                      <a:pt x="803" y="1452"/>
                      <a:pt x="811" y="1457"/>
                      <a:pt x="814" y="1464"/>
                    </a:cubicBezTo>
                    <a:cubicBezTo>
                      <a:pt x="847" y="1534"/>
                      <a:pt x="847" y="1534"/>
                      <a:pt x="847" y="1534"/>
                    </a:cubicBezTo>
                    <a:cubicBezTo>
                      <a:pt x="850" y="1541"/>
                      <a:pt x="858" y="1545"/>
                      <a:pt x="865" y="1544"/>
                    </a:cubicBezTo>
                    <a:cubicBezTo>
                      <a:pt x="916" y="1536"/>
                      <a:pt x="916" y="1536"/>
                      <a:pt x="916" y="1536"/>
                    </a:cubicBezTo>
                    <a:cubicBezTo>
                      <a:pt x="923" y="1535"/>
                      <a:pt x="929" y="1529"/>
                      <a:pt x="930" y="1522"/>
                    </a:cubicBezTo>
                    <a:cubicBezTo>
                      <a:pt x="941" y="1445"/>
                      <a:pt x="941" y="1445"/>
                      <a:pt x="941" y="1445"/>
                    </a:cubicBezTo>
                    <a:cubicBezTo>
                      <a:pt x="942" y="1438"/>
                      <a:pt x="948" y="1430"/>
                      <a:pt x="955" y="1428"/>
                    </a:cubicBezTo>
                    <a:cubicBezTo>
                      <a:pt x="995" y="1416"/>
                      <a:pt x="995" y="1416"/>
                      <a:pt x="995" y="1416"/>
                    </a:cubicBezTo>
                    <a:cubicBezTo>
                      <a:pt x="1002" y="1414"/>
                      <a:pt x="1011" y="1416"/>
                      <a:pt x="1016" y="1422"/>
                    </a:cubicBezTo>
                    <a:cubicBezTo>
                      <a:pt x="1068" y="1479"/>
                      <a:pt x="1068" y="1479"/>
                      <a:pt x="1068" y="1479"/>
                    </a:cubicBezTo>
                    <a:cubicBezTo>
                      <a:pt x="1072" y="1485"/>
                      <a:pt x="1081" y="1486"/>
                      <a:pt x="1088" y="1483"/>
                    </a:cubicBezTo>
                    <a:cubicBezTo>
                      <a:pt x="1134" y="1461"/>
                      <a:pt x="1134" y="1461"/>
                      <a:pt x="1134" y="1461"/>
                    </a:cubicBezTo>
                    <a:cubicBezTo>
                      <a:pt x="1141" y="1458"/>
                      <a:pt x="1145" y="1450"/>
                      <a:pt x="1144" y="1443"/>
                    </a:cubicBezTo>
                    <a:cubicBezTo>
                      <a:pt x="1131" y="1366"/>
                      <a:pt x="1131" y="1366"/>
                      <a:pt x="1131" y="1366"/>
                    </a:cubicBezTo>
                    <a:cubicBezTo>
                      <a:pt x="1130" y="1359"/>
                      <a:pt x="1134" y="1350"/>
                      <a:pt x="1139" y="1346"/>
                    </a:cubicBezTo>
                    <a:cubicBezTo>
                      <a:pt x="1174" y="1323"/>
                      <a:pt x="1174" y="1323"/>
                      <a:pt x="1174" y="1323"/>
                    </a:cubicBezTo>
                    <a:cubicBezTo>
                      <a:pt x="1180" y="1319"/>
                      <a:pt x="1190" y="1318"/>
                      <a:pt x="1196" y="1322"/>
                    </a:cubicBezTo>
                    <a:cubicBezTo>
                      <a:pt x="1262" y="1362"/>
                      <a:pt x="1262" y="1362"/>
                      <a:pt x="1262" y="1362"/>
                    </a:cubicBezTo>
                    <a:cubicBezTo>
                      <a:pt x="1268" y="1365"/>
                      <a:pt x="1278" y="1364"/>
                      <a:pt x="1283" y="1360"/>
                    </a:cubicBezTo>
                    <a:cubicBezTo>
                      <a:pt x="1321" y="1325"/>
                      <a:pt x="1321" y="1325"/>
                      <a:pt x="1321" y="1325"/>
                    </a:cubicBezTo>
                    <a:cubicBezTo>
                      <a:pt x="1326" y="1320"/>
                      <a:pt x="1327" y="1311"/>
                      <a:pt x="1324" y="1304"/>
                    </a:cubicBezTo>
                    <a:cubicBezTo>
                      <a:pt x="1290" y="1235"/>
                      <a:pt x="1290" y="1235"/>
                      <a:pt x="1290" y="1235"/>
                    </a:cubicBezTo>
                    <a:cubicBezTo>
                      <a:pt x="1286" y="1229"/>
                      <a:pt x="1287" y="1219"/>
                      <a:pt x="1292" y="1213"/>
                    </a:cubicBezTo>
                    <a:cubicBezTo>
                      <a:pt x="1318" y="1181"/>
                      <a:pt x="1318" y="1181"/>
                      <a:pt x="1318" y="1181"/>
                    </a:cubicBezTo>
                    <a:cubicBezTo>
                      <a:pt x="1322" y="1175"/>
                      <a:pt x="1332" y="1172"/>
                      <a:pt x="1338" y="1174"/>
                    </a:cubicBezTo>
                    <a:cubicBezTo>
                      <a:pt x="1414" y="1192"/>
                      <a:pt x="1414" y="1192"/>
                      <a:pt x="1414" y="1192"/>
                    </a:cubicBezTo>
                    <a:cubicBezTo>
                      <a:pt x="1421" y="1194"/>
                      <a:pt x="1429" y="1190"/>
                      <a:pt x="1433" y="1184"/>
                    </a:cubicBezTo>
                    <a:cubicBezTo>
                      <a:pt x="1459" y="1139"/>
                      <a:pt x="1459" y="1139"/>
                      <a:pt x="1459" y="1139"/>
                    </a:cubicBezTo>
                    <a:cubicBezTo>
                      <a:pt x="1462" y="1133"/>
                      <a:pt x="1461" y="1124"/>
                      <a:pt x="1456" y="1119"/>
                    </a:cubicBezTo>
                    <a:cubicBezTo>
                      <a:pt x="1402" y="1063"/>
                      <a:pt x="1402" y="1063"/>
                      <a:pt x="1402" y="1063"/>
                    </a:cubicBezTo>
                    <a:cubicBezTo>
                      <a:pt x="1397" y="1058"/>
                      <a:pt x="1396" y="1048"/>
                      <a:pt x="1398" y="1041"/>
                    </a:cubicBezTo>
                    <a:cubicBezTo>
                      <a:pt x="1413" y="1003"/>
                      <a:pt x="1413" y="1003"/>
                      <a:pt x="1413" y="1003"/>
                    </a:cubicBezTo>
                    <a:cubicBezTo>
                      <a:pt x="1416" y="996"/>
                      <a:pt x="1424" y="990"/>
                      <a:pt x="1431" y="990"/>
                    </a:cubicBezTo>
                    <a:cubicBezTo>
                      <a:pt x="1509" y="985"/>
                      <a:pt x="1509" y="985"/>
                      <a:pt x="1509" y="985"/>
                    </a:cubicBezTo>
                    <a:cubicBezTo>
                      <a:pt x="1516" y="985"/>
                      <a:pt x="1523" y="979"/>
                      <a:pt x="1524" y="972"/>
                    </a:cubicBezTo>
                    <a:cubicBezTo>
                      <a:pt x="1536" y="922"/>
                      <a:pt x="1536" y="922"/>
                      <a:pt x="1536" y="922"/>
                    </a:cubicBezTo>
                    <a:cubicBezTo>
                      <a:pt x="1537" y="915"/>
                      <a:pt x="1534" y="906"/>
                      <a:pt x="1527" y="903"/>
                    </a:cubicBezTo>
                    <a:cubicBezTo>
                      <a:pt x="1460" y="865"/>
                      <a:pt x="1460" y="865"/>
                      <a:pt x="1460" y="865"/>
                    </a:cubicBezTo>
                    <a:cubicBezTo>
                      <a:pt x="1453" y="862"/>
                      <a:pt x="1449" y="853"/>
                      <a:pt x="1449" y="846"/>
                    </a:cubicBezTo>
                    <a:cubicBezTo>
                      <a:pt x="1452" y="804"/>
                      <a:pt x="1452" y="804"/>
                      <a:pt x="1452" y="804"/>
                    </a:cubicBezTo>
                    <a:cubicBezTo>
                      <a:pt x="1453" y="797"/>
                      <a:pt x="1459" y="789"/>
                      <a:pt x="1465" y="787"/>
                    </a:cubicBezTo>
                    <a:cubicBezTo>
                      <a:pt x="1538" y="760"/>
                      <a:pt x="1538" y="760"/>
                      <a:pt x="1538" y="760"/>
                    </a:cubicBezTo>
                    <a:cubicBezTo>
                      <a:pt x="1545" y="757"/>
                      <a:pt x="1550" y="749"/>
                      <a:pt x="1549" y="742"/>
                    </a:cubicBezTo>
                    <a:cubicBezTo>
                      <a:pt x="1545" y="691"/>
                      <a:pt x="1545" y="691"/>
                      <a:pt x="1545" y="691"/>
                    </a:cubicBezTo>
                    <a:cubicBezTo>
                      <a:pt x="1545" y="684"/>
                      <a:pt x="1539" y="677"/>
                      <a:pt x="1532" y="675"/>
                    </a:cubicBezTo>
                    <a:cubicBezTo>
                      <a:pt x="1456" y="659"/>
                      <a:pt x="1456" y="659"/>
                      <a:pt x="1456" y="659"/>
                    </a:cubicBezTo>
                    <a:cubicBezTo>
                      <a:pt x="1449" y="658"/>
                      <a:pt x="1442" y="651"/>
                      <a:pt x="1440" y="644"/>
                    </a:cubicBezTo>
                    <a:cubicBezTo>
                      <a:pt x="1431" y="603"/>
                      <a:pt x="1431" y="603"/>
                      <a:pt x="1431" y="603"/>
                    </a:cubicBezTo>
                    <a:cubicBezTo>
                      <a:pt x="1429" y="596"/>
                      <a:pt x="1433" y="587"/>
                      <a:pt x="1438" y="583"/>
                    </a:cubicBezTo>
                    <a:cubicBezTo>
                      <a:pt x="1500" y="535"/>
                      <a:pt x="1500" y="535"/>
                      <a:pt x="1500" y="535"/>
                    </a:cubicBezTo>
                    <a:cubicBezTo>
                      <a:pt x="1505" y="531"/>
                      <a:pt x="1508" y="522"/>
                      <a:pt x="1505" y="515"/>
                    </a:cubicBezTo>
                    <a:cubicBezTo>
                      <a:pt x="1487" y="468"/>
                      <a:pt x="1487" y="468"/>
                      <a:pt x="1487" y="468"/>
                    </a:cubicBezTo>
                    <a:cubicBezTo>
                      <a:pt x="1484" y="461"/>
                      <a:pt x="1476" y="456"/>
                      <a:pt x="1469" y="457"/>
                    </a:cubicBezTo>
                    <a:cubicBezTo>
                      <a:pt x="1392" y="464"/>
                      <a:pt x="1392" y="464"/>
                      <a:pt x="1392" y="464"/>
                    </a:cubicBezTo>
                    <a:cubicBezTo>
                      <a:pt x="1385" y="464"/>
                      <a:pt x="1376" y="460"/>
                      <a:pt x="1372" y="454"/>
                    </a:cubicBezTo>
                    <a:cubicBezTo>
                      <a:pt x="1351" y="418"/>
                      <a:pt x="1351" y="418"/>
                      <a:pt x="1351" y="418"/>
                    </a:cubicBezTo>
                    <a:cubicBezTo>
                      <a:pt x="1348" y="411"/>
                      <a:pt x="1348" y="402"/>
                      <a:pt x="1352" y="396"/>
                    </a:cubicBezTo>
                    <a:cubicBezTo>
                      <a:pt x="1397" y="332"/>
                      <a:pt x="1397" y="332"/>
                      <a:pt x="1397" y="332"/>
                    </a:cubicBezTo>
                    <a:cubicBezTo>
                      <a:pt x="1401" y="327"/>
                      <a:pt x="1401" y="317"/>
                      <a:pt x="1397" y="312"/>
                    </a:cubicBezTo>
                    <a:cubicBezTo>
                      <a:pt x="1364" y="271"/>
                      <a:pt x="1364" y="271"/>
                      <a:pt x="1364" y="271"/>
                    </a:cubicBezTo>
                    <a:cubicBezTo>
                      <a:pt x="1360" y="266"/>
                      <a:pt x="1351" y="264"/>
                      <a:pt x="1344" y="266"/>
                    </a:cubicBezTo>
                    <a:cubicBezTo>
                      <a:pt x="1273" y="296"/>
                      <a:pt x="1273" y="296"/>
                      <a:pt x="1273" y="296"/>
                    </a:cubicBezTo>
                    <a:cubicBezTo>
                      <a:pt x="1266" y="298"/>
                      <a:pt x="1256" y="297"/>
                      <a:pt x="1251" y="292"/>
                    </a:cubicBezTo>
                    <a:cubicBezTo>
                      <a:pt x="1221" y="263"/>
                      <a:pt x="1221" y="263"/>
                      <a:pt x="1221" y="263"/>
                    </a:cubicBezTo>
                    <a:cubicBezTo>
                      <a:pt x="1215" y="259"/>
                      <a:pt x="1213" y="249"/>
                      <a:pt x="1215" y="242"/>
                    </a:cubicBezTo>
                    <a:cubicBezTo>
                      <a:pt x="1239" y="169"/>
                      <a:pt x="1239" y="169"/>
                      <a:pt x="1239" y="169"/>
                    </a:cubicBezTo>
                    <a:cubicBezTo>
                      <a:pt x="1241" y="162"/>
                      <a:pt x="1238" y="153"/>
                      <a:pt x="1233" y="149"/>
                    </a:cubicBezTo>
                    <a:cubicBezTo>
                      <a:pt x="1190" y="120"/>
                      <a:pt x="1190" y="120"/>
                      <a:pt x="1190" y="120"/>
                    </a:cubicBezTo>
                    <a:cubicBezTo>
                      <a:pt x="1184" y="116"/>
                      <a:pt x="1175" y="116"/>
                      <a:pt x="1169" y="121"/>
                    </a:cubicBezTo>
                    <a:cubicBezTo>
                      <a:pt x="1109" y="170"/>
                      <a:pt x="1109" y="170"/>
                      <a:pt x="1109" y="170"/>
                    </a:cubicBezTo>
                    <a:cubicBezTo>
                      <a:pt x="1104" y="175"/>
                      <a:pt x="1094" y="176"/>
                      <a:pt x="1088" y="173"/>
                    </a:cubicBezTo>
                    <a:cubicBezTo>
                      <a:pt x="1050" y="155"/>
                      <a:pt x="1050" y="155"/>
                      <a:pt x="1050" y="155"/>
                    </a:cubicBezTo>
                    <a:cubicBezTo>
                      <a:pt x="1044" y="152"/>
                      <a:pt x="1039" y="143"/>
                      <a:pt x="1039" y="136"/>
                    </a:cubicBezTo>
                    <a:cubicBezTo>
                      <a:pt x="1040" y="59"/>
                      <a:pt x="1040" y="59"/>
                      <a:pt x="1040" y="59"/>
                    </a:cubicBezTo>
                    <a:cubicBezTo>
                      <a:pt x="1040" y="52"/>
                      <a:pt x="1035" y="44"/>
                      <a:pt x="1028" y="42"/>
                    </a:cubicBezTo>
                    <a:cubicBezTo>
                      <a:pt x="979" y="27"/>
                      <a:pt x="979" y="27"/>
                      <a:pt x="979" y="27"/>
                    </a:cubicBezTo>
                    <a:cubicBezTo>
                      <a:pt x="972" y="25"/>
                      <a:pt x="963" y="28"/>
                      <a:pt x="959" y="34"/>
                    </a:cubicBezTo>
                    <a:cubicBezTo>
                      <a:pt x="917" y="99"/>
                      <a:pt x="917" y="99"/>
                      <a:pt x="917" y="99"/>
                    </a:cubicBezTo>
                    <a:cubicBezTo>
                      <a:pt x="913" y="105"/>
                      <a:pt x="904" y="109"/>
                      <a:pt x="897" y="107"/>
                    </a:cubicBezTo>
                    <a:cubicBezTo>
                      <a:pt x="855" y="101"/>
                      <a:pt x="855" y="101"/>
                      <a:pt x="855" y="101"/>
                    </a:cubicBezTo>
                    <a:cubicBezTo>
                      <a:pt x="848" y="100"/>
                      <a:pt x="841" y="94"/>
                      <a:pt x="839" y="87"/>
                    </a:cubicBezTo>
                    <a:cubicBezTo>
                      <a:pt x="817" y="12"/>
                      <a:pt x="817" y="12"/>
                      <a:pt x="817" y="12"/>
                    </a:cubicBezTo>
                    <a:cubicBezTo>
                      <a:pt x="815" y="6"/>
                      <a:pt x="808" y="0"/>
                      <a:pt x="801" y="0"/>
                    </a:cubicBezTo>
                    <a:lnTo>
                      <a:pt x="7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椭圆 77"/>
              <p:cNvSpPr/>
              <p:nvPr/>
            </p:nvSpPr>
            <p:spPr>
              <a:xfrm>
                <a:off x="7565182" y="2754245"/>
                <a:ext cx="1265966" cy="1265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5" name="组合 69"/>
            <p:cNvGrpSpPr/>
            <p:nvPr/>
          </p:nvGrpSpPr>
          <p:grpSpPr>
            <a:xfrm>
              <a:off x="7698106" y="2897723"/>
              <a:ext cx="1000117" cy="979010"/>
              <a:chOff x="7698106" y="2897723"/>
              <a:chExt cx="1000117" cy="979010"/>
            </a:xfrm>
          </p:grpSpPr>
          <p:sp>
            <p:nvSpPr>
              <p:cNvPr id="86" name="椭圆 70"/>
              <p:cNvSpPr/>
              <p:nvPr/>
            </p:nvSpPr>
            <p:spPr>
              <a:xfrm>
                <a:off x="7708661" y="2897723"/>
                <a:ext cx="979009" cy="97901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文本框 56"/>
              <p:cNvSpPr txBox="1"/>
              <p:nvPr/>
            </p:nvSpPr>
            <p:spPr>
              <a:xfrm>
                <a:off x="7698106" y="3194306"/>
                <a:ext cx="1000117" cy="447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799" dirty="0" smtClean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5</a:t>
                </a:r>
                <a:r>
                  <a:rPr lang="en-US" altLang="zh-TW" sz="1799" dirty="0" smtClean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/22</a:t>
                </a:r>
                <a:endParaRPr lang="zh-CN" altLang="en-US" sz="1799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90" name="任意多边形 44"/>
          <p:cNvSpPr>
            <a:spLocks/>
          </p:cNvSpPr>
          <p:nvPr/>
        </p:nvSpPr>
        <p:spPr bwMode="auto">
          <a:xfrm rot="19095825" flipV="1">
            <a:off x="7310500" y="2732605"/>
            <a:ext cx="317941" cy="189299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solidFill>
            <a:schemeClr val="accent1">
              <a:lumMod val="75000"/>
              <a:lumOff val="25000"/>
            </a:schemeClr>
          </a:solidFill>
          <a:ln w="28575">
            <a:noFill/>
          </a:ln>
          <a:effectLst/>
          <a:extLst/>
        </p:spPr>
        <p:txBody>
          <a:bodyPr vert="horz" wrap="square" lIns="68559" tIns="34280" rIns="68559" bIns="3428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zh-CN" altLang="en-US" sz="1799" kern="0">
              <a:solidFill>
                <a:prstClr val="black"/>
              </a:solidFill>
            </a:endParaRPr>
          </a:p>
        </p:txBody>
      </p:sp>
      <p:grpSp>
        <p:nvGrpSpPr>
          <p:cNvPr id="91" name="组合 24"/>
          <p:cNvGrpSpPr/>
          <p:nvPr/>
        </p:nvGrpSpPr>
        <p:grpSpPr>
          <a:xfrm>
            <a:off x="1816334" y="3887865"/>
            <a:ext cx="1799645" cy="424028"/>
            <a:chOff x="7239422" y="2621090"/>
            <a:chExt cx="2182061" cy="513975"/>
          </a:xfrm>
        </p:grpSpPr>
        <p:sp>
          <p:nvSpPr>
            <p:cNvPr id="92" name="文本框 59"/>
            <p:cNvSpPr txBox="1"/>
            <p:nvPr/>
          </p:nvSpPr>
          <p:spPr>
            <a:xfrm>
              <a:off x="7399675" y="2621090"/>
              <a:ext cx="1780467" cy="335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199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公民週</a:t>
              </a:r>
              <a:endParaRPr lang="id-ID" altLang="zh-CN" sz="11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93" name="文本框 60"/>
            <p:cNvSpPr txBox="1"/>
            <p:nvPr/>
          </p:nvSpPr>
          <p:spPr>
            <a:xfrm>
              <a:off x="7239422" y="2824256"/>
              <a:ext cx="2182061" cy="310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94" name="任意多边形 43"/>
          <p:cNvSpPr>
            <a:spLocks/>
          </p:cNvSpPr>
          <p:nvPr/>
        </p:nvSpPr>
        <p:spPr bwMode="auto">
          <a:xfrm>
            <a:off x="3462998" y="3347423"/>
            <a:ext cx="317941" cy="189299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  <a:extLst/>
        </p:spPr>
        <p:txBody>
          <a:bodyPr vert="horz" wrap="square" lIns="68559" tIns="34280" rIns="68559" bIns="3428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zh-CN" altLang="en-US" sz="1799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3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path" presetSubtype="0" accel="34000" decel="6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61111E-6 1.7284E-6 L 3.61111E-6 -0.17994 " pathEditMode="relative" rAng="0" ptsTypes="AA">
                                      <p:cBhvr>
                                        <p:cTn id="24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1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0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mph" presetSubtype="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8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path" presetSubtype="0" accel="34000" decel="6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38889E-6 -3.58025E-6 L 1.38889E-6 -0.17993 " pathEditMode="relative" rAng="0" ptsTypes="AA">
                                      <p:cBhvr>
                                        <p:cTn id="44" dur="500" spd="-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1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0" dur="150" fill="hold"/>
                                        <p:tgtEl>
                                          <p:spTgt spid="9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8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path" presetSubtype="0" accel="34000" decel="6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61111E-6 1.11022E-16 L -3.61111E-6 -0.17994 " pathEditMode="relative" rAng="0" ptsTypes="AA">
                                      <p:cBhvr>
                                        <p:cTn id="64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1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0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6" presetClass="emph" presetSubtype="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0" dur="150" fill="hold"/>
                                        <p:tgtEl>
                                          <p:spTgt spid="8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path" presetSubtype="0" accel="34000" decel="6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44444E-6 -4.19753E-6 L -4.44444E-6 -0.17993 " pathEditMode="relative" rAng="0" ptsTypes="AA">
                                      <p:cBhvr>
                                        <p:cTn id="96" dur="500" spd="-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1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9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path" presetSubtype="0" accel="34000" decel="6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5E-6 4.5679E-6 L 5E-6 -0.17994 " pathEditMode="relative" rAng="0" ptsTypes="AA">
                                      <p:cBhvr>
                                        <p:cTn id="116" dur="5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25" grpId="0" animBg="1"/>
      <p:bldP spid="25" grpId="1" animBg="1"/>
      <p:bldP spid="28" grpId="0"/>
      <p:bldP spid="28" grpId="1"/>
      <p:bldP spid="74" grpId="0" animBg="1"/>
      <p:bldP spid="74" grpId="1" animBg="1"/>
      <p:bldP spid="90" grpId="0" animBg="1"/>
      <p:bldP spid="90" grpId="1" animBg="1"/>
      <p:bldP spid="94" grpId="0" animBg="1"/>
      <p:bldP spid="9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t="10370" r="1666" b="8889"/>
          <a:stretch/>
        </p:blipFill>
        <p:spPr>
          <a:xfrm>
            <a:off x="1859" y="849907"/>
            <a:ext cx="8991600" cy="415290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6477000" y="2343150"/>
            <a:ext cx="2438400" cy="2286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347025"/>
            <a:ext cx="3979127" cy="6655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" y="832287"/>
            <a:ext cx="9105504" cy="769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2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71 L -0.00295 -0.63241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31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0063" y="-17909"/>
            <a:ext cx="3011049" cy="4589909"/>
            <a:chOff x="-10063" y="-17909"/>
            <a:chExt cx="3011049" cy="4589909"/>
          </a:xfrm>
        </p:grpSpPr>
        <p:sp>
          <p:nvSpPr>
            <p:cNvPr id="35" name="任意多边形 34"/>
            <p:cNvSpPr>
              <a:spLocks/>
            </p:cNvSpPr>
            <p:nvPr/>
          </p:nvSpPr>
          <p:spPr bwMode="auto">
            <a:xfrm flipH="1">
              <a:off x="0" y="-17909"/>
              <a:ext cx="3000986" cy="4589909"/>
            </a:xfrm>
            <a:custGeom>
              <a:avLst/>
              <a:gdLst>
                <a:gd name="connsiteX0" fmla="*/ 1615198 w 3583538"/>
                <a:gd name="connsiteY0" fmla="*/ 0 h 4574029"/>
                <a:gd name="connsiteX1" fmla="*/ 3429173 w 3583538"/>
                <a:gd name="connsiteY1" fmla="*/ 0 h 4574029"/>
                <a:gd name="connsiteX2" fmla="*/ 3583538 w 3583538"/>
                <a:gd name="connsiteY2" fmla="*/ 0 h 4574029"/>
                <a:gd name="connsiteX3" fmla="*/ 3583538 w 3583538"/>
                <a:gd name="connsiteY3" fmla="*/ 4574029 h 4574029"/>
                <a:gd name="connsiteX4" fmla="*/ 3577975 w 3583538"/>
                <a:gd name="connsiteY4" fmla="*/ 4569131 h 4574029"/>
                <a:gd name="connsiteX5" fmla="*/ 0 w 3583538"/>
                <a:gd name="connsiteY5" fmla="*/ 1418728 h 4574029"/>
                <a:gd name="connsiteX6" fmla="*/ 1615198 w 3583538"/>
                <a:gd name="connsiteY6" fmla="*/ 0 h 457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3538" h="4574029">
                  <a:moveTo>
                    <a:pt x="1615198" y="0"/>
                  </a:moveTo>
                  <a:cubicBezTo>
                    <a:pt x="1615198" y="0"/>
                    <a:pt x="1615198" y="0"/>
                    <a:pt x="3429173" y="0"/>
                  </a:cubicBezTo>
                  <a:lnTo>
                    <a:pt x="3583538" y="0"/>
                  </a:lnTo>
                  <a:lnTo>
                    <a:pt x="3583538" y="4574029"/>
                  </a:lnTo>
                  <a:lnTo>
                    <a:pt x="3577975" y="4569131"/>
                  </a:lnTo>
                  <a:cubicBezTo>
                    <a:pt x="3157542" y="4198940"/>
                    <a:pt x="2196551" y="3352788"/>
                    <a:pt x="0" y="1418728"/>
                  </a:cubicBezTo>
                  <a:cubicBezTo>
                    <a:pt x="0" y="1418728"/>
                    <a:pt x="0" y="1418728"/>
                    <a:pt x="1615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7" name="任意多边形 16"/>
            <p:cNvSpPr>
              <a:spLocks/>
            </p:cNvSpPr>
            <p:nvPr/>
          </p:nvSpPr>
          <p:spPr bwMode="auto">
            <a:xfrm flipH="1">
              <a:off x="-10063" y="-8284"/>
              <a:ext cx="2736909" cy="4576541"/>
            </a:xfrm>
            <a:custGeom>
              <a:avLst/>
              <a:gdLst>
                <a:gd name="connsiteX0" fmla="*/ 1615198 w 3583538"/>
                <a:gd name="connsiteY0" fmla="*/ 0 h 4574029"/>
                <a:gd name="connsiteX1" fmla="*/ 3429173 w 3583538"/>
                <a:gd name="connsiteY1" fmla="*/ 0 h 4574029"/>
                <a:gd name="connsiteX2" fmla="*/ 3583538 w 3583538"/>
                <a:gd name="connsiteY2" fmla="*/ 0 h 4574029"/>
                <a:gd name="connsiteX3" fmla="*/ 3583538 w 3583538"/>
                <a:gd name="connsiteY3" fmla="*/ 4574029 h 4574029"/>
                <a:gd name="connsiteX4" fmla="*/ 3577975 w 3583538"/>
                <a:gd name="connsiteY4" fmla="*/ 4569131 h 4574029"/>
                <a:gd name="connsiteX5" fmla="*/ 0 w 3583538"/>
                <a:gd name="connsiteY5" fmla="*/ 1418728 h 4574029"/>
                <a:gd name="connsiteX6" fmla="*/ 1615198 w 3583538"/>
                <a:gd name="connsiteY6" fmla="*/ 0 h 457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3538" h="4574029">
                  <a:moveTo>
                    <a:pt x="1615198" y="0"/>
                  </a:moveTo>
                  <a:cubicBezTo>
                    <a:pt x="1615198" y="0"/>
                    <a:pt x="1615198" y="0"/>
                    <a:pt x="3429173" y="0"/>
                  </a:cubicBezTo>
                  <a:lnTo>
                    <a:pt x="3583538" y="0"/>
                  </a:lnTo>
                  <a:lnTo>
                    <a:pt x="3583538" y="4574029"/>
                  </a:lnTo>
                  <a:lnTo>
                    <a:pt x="3577975" y="4569131"/>
                  </a:lnTo>
                  <a:cubicBezTo>
                    <a:pt x="3157542" y="4198940"/>
                    <a:pt x="2196551" y="3352788"/>
                    <a:pt x="0" y="1418728"/>
                  </a:cubicBezTo>
                  <a:cubicBezTo>
                    <a:pt x="0" y="1418728"/>
                    <a:pt x="0" y="1418728"/>
                    <a:pt x="1615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23" name="任意多边形 22"/>
          <p:cNvSpPr>
            <a:spLocks/>
          </p:cNvSpPr>
          <p:nvPr/>
        </p:nvSpPr>
        <p:spPr bwMode="auto">
          <a:xfrm flipH="1">
            <a:off x="-17382" y="2364423"/>
            <a:ext cx="1814585" cy="2568862"/>
          </a:xfrm>
          <a:custGeom>
            <a:avLst/>
            <a:gdLst>
              <a:gd name="connsiteX0" fmla="*/ 1252208 w 1252208"/>
              <a:gd name="connsiteY0" fmla="*/ 0 h 1683045"/>
              <a:gd name="connsiteX1" fmla="*/ 1252208 w 1252208"/>
              <a:gd name="connsiteY1" fmla="*/ 1158717 h 1683045"/>
              <a:gd name="connsiteX2" fmla="*/ 655199 w 1252208"/>
              <a:gd name="connsiteY2" fmla="*/ 1683045 h 1683045"/>
              <a:gd name="connsiteX3" fmla="*/ 0 w 1252208"/>
              <a:gd name="connsiteY3" fmla="*/ 1106757 h 168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208" h="1683045">
                <a:moveTo>
                  <a:pt x="1252208" y="0"/>
                </a:moveTo>
                <a:lnTo>
                  <a:pt x="1252208" y="1158717"/>
                </a:lnTo>
                <a:lnTo>
                  <a:pt x="655199" y="1683045"/>
                </a:lnTo>
                <a:lnTo>
                  <a:pt x="0" y="11067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8BEAD35-CCF1-4AE9-A8F7-A17F28D16F3A}"/>
              </a:ext>
            </a:extLst>
          </p:cNvPr>
          <p:cNvSpPr/>
          <p:nvPr/>
        </p:nvSpPr>
        <p:spPr>
          <a:xfrm>
            <a:off x="304800" y="1123950"/>
            <a:ext cx="1774584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accent2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03</a:t>
            </a:r>
            <a:endParaRPr lang="zh-CN" altLang="en-US" sz="4400" b="1" dirty="0">
              <a:solidFill>
                <a:schemeClr val="accent2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52" name="TextBox 48">
            <a:extLst>
              <a:ext uri="{FF2B5EF4-FFF2-40B4-BE49-F238E27FC236}">
                <a16:creationId xmlns:a16="http://schemas.microsoft.com/office/drawing/2014/main" id="{8E07D5A0-CBF7-4A45-9B14-8634EFC8BE0B}"/>
              </a:ext>
            </a:extLst>
          </p:cNvPr>
          <p:cNvSpPr txBox="1"/>
          <p:nvPr/>
        </p:nvSpPr>
        <p:spPr>
          <a:xfrm>
            <a:off x="2815722" y="2052663"/>
            <a:ext cx="423017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5400" b="1" dirty="0">
                <a:solidFill>
                  <a:schemeClr val="accent2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班務宣導</a:t>
            </a:r>
            <a:endParaRPr lang="zh-TW" altLang="en-US" sz="5400" b="1" dirty="0">
              <a:solidFill>
                <a:schemeClr val="accent2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829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3" grpId="0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PASSING_SCORE" val="100.000000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VIP专区4月份上传文件\173"/>
</p:tagLst>
</file>

<file path=ppt/theme/theme1.xml><?xml version="1.0" encoding="utf-8"?>
<a:theme xmlns:a="http://schemas.openxmlformats.org/drawingml/2006/main" name="Office 主题">
  <a:themeElements>
    <a:clrScheme name="自定义 40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961"/>
      </a:accent1>
      <a:accent2>
        <a:srgbClr val="0193C2"/>
      </a:accent2>
      <a:accent3>
        <a:srgbClr val="004961"/>
      </a:accent3>
      <a:accent4>
        <a:srgbClr val="0193C2"/>
      </a:accent4>
      <a:accent5>
        <a:srgbClr val="004961"/>
      </a:accent5>
      <a:accent6>
        <a:srgbClr val="0193C2"/>
      </a:accent6>
      <a:hlink>
        <a:srgbClr val="004961"/>
      </a:hlink>
      <a:folHlink>
        <a:srgbClr val="0193C2"/>
      </a:folHlink>
    </a:clrScheme>
    <a:fontScheme name="自定义 1">
      <a:majorFont>
        <a:latin typeface="Calibri"/>
        <a:ea typeface="字魂35号-经典雅黑"/>
        <a:cs typeface=""/>
      </a:majorFont>
      <a:minorFont>
        <a:latin typeface="Calibri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1411</Words>
  <Application>Microsoft Office PowerPoint</Application>
  <PresentationFormat>如螢幕大小 (16:9)</PresentationFormat>
  <Paragraphs>255</Paragraphs>
  <Slides>25</Slides>
  <Notes>25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5" baseType="lpstr">
      <vt:lpstr>微软雅黑</vt:lpstr>
      <vt:lpstr>宋体</vt:lpstr>
      <vt:lpstr>字魂35号-经典雅黑</vt:lpstr>
      <vt:lpstr>微軟正黑體</vt:lpstr>
      <vt:lpstr>新細明體</vt:lpstr>
      <vt:lpstr>Arial</vt:lpstr>
      <vt:lpstr>Calibri</vt:lpstr>
      <vt:lpstr>Impact</vt:lpstr>
      <vt:lpstr>超研澤細圓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/>
  <cp:lastModifiedBy/>
  <cp:revision>1</cp:revision>
  <dcterms:created xsi:type="dcterms:W3CDTF">2019-03-07T11:28:07Z</dcterms:created>
  <dcterms:modified xsi:type="dcterms:W3CDTF">2021-03-13T05:05:57Z</dcterms:modified>
</cp:coreProperties>
</file>