
<file path=[Content_Types].xml><?xml version="1.0" encoding="utf-8"?>
<Types xmlns="http://schemas.openxmlformats.org/package/2006/content-types">
  <Default ContentType="image/jpeg" Extension="jpg"/>
  <Default ContentType="image/gif" Extension="gif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7.xml"/>
  <Override ContentType="application/vnd.openxmlformats-officedocument.presentationml.notesSlide+xml" PartName="/ppt/notesSlides/notesSlide125.xml"/>
  <Override ContentType="application/vnd.openxmlformats-officedocument.presentationml.notesSlide+xml" PartName="/ppt/notesSlides/notesSlide59.xml"/>
  <Override ContentType="application/vnd.openxmlformats-officedocument.presentationml.notesSlide+xml" PartName="/ppt/notesSlides/notesSlide32.xml"/>
  <Override ContentType="application/vnd.openxmlformats-officedocument.presentationml.notesSlide+xml" PartName="/ppt/notesSlides/notesSlide117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1.xml"/>
  <Override ContentType="application/vnd.openxmlformats-officedocument.presentationml.notesSlide+xml" PartName="/ppt/notesSlides/notesSlide133.xml"/>
  <Override ContentType="application/vnd.openxmlformats-officedocument.presentationml.notesSlide+xml" PartName="/ppt/notesSlides/notesSlide109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50.xml"/>
  <Override ContentType="application/vnd.openxmlformats-officedocument.presentationml.notesSlide+xml" PartName="/ppt/notesSlides/notesSlide107.xml"/>
  <Override ContentType="application/vnd.openxmlformats-officedocument.presentationml.notesSlide+xml" PartName="/ppt/notesSlides/notesSlide143.xml"/>
  <Override ContentType="application/vnd.openxmlformats-officedocument.presentationml.notesSlide+xml" PartName="/ppt/notesSlides/notesSlide100.xml"/>
  <Override ContentType="application/vnd.openxmlformats-officedocument.presentationml.notesSlide+xml" PartName="/ppt/notesSlides/notesSlide42.xml"/>
  <Override ContentType="application/vnd.openxmlformats-officedocument.presentationml.notesSlide+xml" PartName="/ppt/notesSlides/notesSlide85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34.xml"/>
  <Override ContentType="application/vnd.openxmlformats-officedocument.presentationml.notesSlide+xml" PartName="/ppt/notesSlides/notesSlide77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73.xml"/>
  <Override ContentType="application/vnd.openxmlformats-officedocument.presentationml.notesSlide+xml" PartName="/ppt/notesSlides/notesSlide119.xml"/>
  <Override ContentType="application/vnd.openxmlformats-officedocument.presentationml.notesSlide+xml" PartName="/ppt/notesSlides/notesSlide81.xml"/>
  <Override ContentType="application/vnd.openxmlformats-officedocument.presentationml.notesSlide+xml" PartName="/ppt/notesSlides/notesSlide30.xml"/>
  <Override ContentType="application/vnd.openxmlformats-officedocument.presentationml.notesSlide+xml" PartName="/ppt/notesSlides/notesSlide69.xml"/>
  <Override ContentType="application/vnd.openxmlformats-officedocument.presentationml.notesSlide+xml" PartName="/ppt/notesSlides/notesSlide105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39.xml"/>
  <Override ContentType="application/vnd.openxmlformats-officedocument.presentationml.notesSlide+xml" PartName="/ppt/notesSlides/notesSlide135.xml"/>
  <Override ContentType="application/vnd.openxmlformats-officedocument.presentationml.notesSlide+xml" PartName="/ppt/notesSlides/notesSlide137.xml"/>
  <Override ContentType="application/vnd.openxmlformats-officedocument.presentationml.notesSlide+xml" PartName="/ppt/notesSlides/notesSlide93.xml"/>
  <Override ContentType="application/vnd.openxmlformats-officedocument.presentationml.notesSlide+xml" PartName="/ppt/notesSlides/notesSlide87.xml"/>
  <Override ContentType="application/vnd.openxmlformats-officedocument.presentationml.notesSlide+xml" PartName="/ppt/notesSlides/notesSlide57.xml"/>
  <Override ContentType="application/vnd.openxmlformats-officedocument.presentationml.notesSlide+xml" PartName="/ppt/notesSlides/notesSlide44.xml"/>
  <Override ContentType="application/vnd.openxmlformats-officedocument.presentationml.notesSlide+xml" PartName="/ppt/notesSlides/notesSlide141.xml"/>
  <Override ContentType="application/vnd.openxmlformats-officedocument.presentationml.notesSlide+xml" PartName="/ppt/notesSlides/notesSlide123.xml"/>
  <Override ContentType="application/vnd.openxmlformats-officedocument.presentationml.notesSlide+xml" PartName="/ppt/notesSlides/notesSlide110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75.xml"/>
  <Override ContentType="application/vnd.openxmlformats-officedocument.presentationml.notesSlide+xml" PartName="/ppt/notesSlides/notesSlide37.xml"/>
  <Override ContentType="application/vnd.openxmlformats-officedocument.presentationml.notesSlide+xml" PartName="/ppt/notesSlides/notesSlide138.xml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54.xml"/>
  <Override ContentType="application/vnd.openxmlformats-officedocument.presentationml.notesSlide+xml" PartName="/ppt/notesSlides/notesSlide112.xml"/>
  <Override ContentType="application/vnd.openxmlformats-officedocument.presentationml.notesSlide+xml" PartName="/ppt/notesSlides/notesSlide103.xml"/>
  <Override ContentType="application/vnd.openxmlformats-officedocument.presentationml.notesSlide+xml" PartName="/ppt/notesSlides/notesSlide97.xml"/>
  <Override ContentType="application/vnd.openxmlformats-officedocument.presentationml.notesSlide+xml" PartName="/ppt/notesSlides/notesSlide46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9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63.xml"/>
  <Override ContentType="application/vnd.openxmlformats-officedocument.presentationml.notesSlide+xml" PartName="/ppt/notesSlides/notesSlide120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29.xml"/>
  <Override ContentType="application/vnd.openxmlformats-officedocument.presentationml.notesSlide+xml" PartName="/ppt/notesSlides/notesSlide60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144.xml"/>
  <Override ContentType="application/vnd.openxmlformats-officedocument.presentationml.notesSlide+xml" PartName="/ppt/notesSlides/notesSlide48.xml"/>
  <Override ContentType="application/vnd.openxmlformats-officedocument.presentationml.notesSlide+xml" PartName="/ppt/notesSlides/notesSlide131.xml"/>
  <Override ContentType="application/vnd.openxmlformats-officedocument.presentationml.notesSlide+xml" PartName="/ppt/notesSlides/notesSlide127.xml"/>
  <Override ContentType="application/vnd.openxmlformats-officedocument.presentationml.notesSlide+xml" PartName="/ppt/notesSlides/notesSlide114.xml"/>
  <Override ContentType="application/vnd.openxmlformats-officedocument.presentationml.notesSlide+xml" PartName="/ppt/notesSlides/notesSlide101.xml"/>
  <Override ContentType="application/vnd.openxmlformats-officedocument.presentationml.notesSlide+xml" PartName="/ppt/notesSlides/notesSlide95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5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35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65.xml"/>
  <Override ContentType="application/vnd.openxmlformats-officedocument.presentationml.notesSlide+xml" PartName="/ppt/notesSlides/notesSlide78.xml"/>
  <Override ContentType="application/vnd.openxmlformats-officedocument.presentationml.notesSlide+xml" PartName="/ppt/notesSlides/notesSlide71.xml"/>
  <Override ContentType="application/vnd.openxmlformats-officedocument.presentationml.notesSlide+xml" PartName="/ppt/notesSlides/notesSlide92.xml"/>
  <Override ContentType="application/vnd.openxmlformats-officedocument.presentationml.notesSlide+xml" PartName="/ppt/notesSlides/notesSlide142.xml"/>
  <Override ContentType="application/vnd.openxmlformats-officedocument.presentationml.notesSlide+xml" PartName="/ppt/notesSlides/notesSlide84.xml"/>
  <Override ContentType="application/vnd.openxmlformats-officedocument.presentationml.notesSlide+xml" PartName="/ppt/notesSlides/notesSlide116.xml"/>
  <Override ContentType="application/vnd.openxmlformats-officedocument.presentationml.notesSlide+xml" PartName="/ppt/notesSlides/notesSlide76.xml"/>
  <Override ContentType="application/vnd.openxmlformats-officedocument.presentationml.notesSlide+xml" PartName="/ppt/notesSlides/notesSlide33.xml"/>
  <Override ContentType="application/vnd.openxmlformats-officedocument.presentationml.notesSlide+xml" PartName="/ppt/notesSlides/notesSlide41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24.xml"/>
  <Override ContentType="application/vnd.openxmlformats-officedocument.presentationml.notesSlide+xml" PartName="/ppt/notesSlides/notesSlide126.xml"/>
  <Override ContentType="application/vnd.openxmlformats-officedocument.presentationml.notesSlide+xml" PartName="/ppt/notesSlides/notesSlide68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82.xml"/>
  <Override ContentType="application/vnd.openxmlformats-officedocument.presentationml.notesSlide+xml" PartName="/ppt/notesSlides/notesSlide94.xml"/>
  <Override ContentType="application/vnd.openxmlformats-officedocument.presentationml.notesSlide+xml" PartName="/ppt/notesSlides/notesSlide51.xml"/>
  <Override ContentType="application/vnd.openxmlformats-officedocument.presentationml.notesSlide+xml" PartName="/ppt/notesSlides/notesSlide108.xml"/>
  <Override ContentType="application/vnd.openxmlformats-officedocument.presentationml.notesSlide+xml" PartName="/ppt/notesSlides/notesSlide90.xml"/>
  <Override ContentType="application/vnd.openxmlformats-officedocument.presentationml.notesSlide+xml" PartName="/ppt/notesSlides/notesSlide134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43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86.xml"/>
  <Override ContentType="application/vnd.openxmlformats-officedocument.presentationml.notesSlide+xml" PartName="/ppt/notesSlides/notesSlide106.xml"/>
  <Override ContentType="application/vnd.openxmlformats-officedocument.presentationml.notesSlide+xml" PartName="/ppt/notesSlides/notesSlide99.xml"/>
  <Override ContentType="application/vnd.openxmlformats-officedocument.presentationml.notesSlide+xml" PartName="/ppt/notesSlides/notesSlide56.xml"/>
  <Override ContentType="application/vnd.openxmlformats-officedocument.presentationml.notesSlide+xml" PartName="/ppt/notesSlides/notesSlide122.xml"/>
  <Override ContentType="application/vnd.openxmlformats-officedocument.presentationml.notesSlide+xml" PartName="/ppt/notesSlides/notesSlide31.xml"/>
  <Override ContentType="application/vnd.openxmlformats-officedocument.presentationml.notesSlide+xml" PartName="/ppt/notesSlides/notesSlide80.xml"/>
  <Override ContentType="application/vnd.openxmlformats-officedocument.presentationml.notesSlide+xml" PartName="/ppt/notesSlides/notesSlide61.xml"/>
  <Override ContentType="application/vnd.openxmlformats-officedocument.presentationml.notesSlide+xml" PartName="/ppt/notesSlides/notesSlide118.xml"/>
  <Override ContentType="application/vnd.openxmlformats-officedocument.presentationml.notesSlide+xml" PartName="/ppt/notesSlides/notesSlide74.xml"/>
  <Override ContentType="application/vnd.openxmlformats-officedocument.presentationml.notesSlide+xml" PartName="/ppt/notesSlides/notesSlide58.xml"/>
  <Override ContentType="application/vnd.openxmlformats-officedocument.presentationml.notesSlide+xml" PartName="/ppt/notesSlides/notesSlide140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88.xml"/>
  <Override ContentType="application/vnd.openxmlformats-officedocument.presentationml.notesSlide+xml" PartName="/ppt/notesSlides/notesSlide136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62.xml"/>
  <Override ContentType="application/vnd.openxmlformats-officedocument.presentationml.notesSlide+xml" PartName="/ppt/notesSlides/notesSlide45.xml"/>
  <Override ContentType="application/vnd.openxmlformats-officedocument.presentationml.notesSlide+xml" PartName="/ppt/notesSlides/notesSlide70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111.xml"/>
  <Override ContentType="application/vnd.openxmlformats-officedocument.presentationml.notesSlide+xml" PartName="/ppt/notesSlides/notesSlide139.xml"/>
  <Override ContentType="application/vnd.openxmlformats-officedocument.presentationml.notesSlide+xml" PartName="/ppt/notesSlides/notesSlide5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13.xml"/>
  <Override ContentType="application/vnd.openxmlformats-officedocument.presentationml.notesSlide+xml" PartName="/ppt/notesSlides/notesSlide47.xml"/>
  <Override ContentType="application/vnd.openxmlformats-officedocument.presentationml.notesSlide+xml" PartName="/ppt/notesSlides/notesSlide72.xml"/>
  <Override ContentType="application/vnd.openxmlformats-officedocument.presentationml.notesSlide+xml" PartName="/ppt/notesSlides/notesSlide98.xml"/>
  <Override ContentType="application/vnd.openxmlformats-officedocument.presentationml.notesSlide+xml" PartName="/ppt/notesSlides/notesSlide104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30.xml"/>
  <Override ContentType="application/vnd.openxmlformats-officedocument.presentationml.notesSlide+xml" PartName="/ppt/notesSlides/notesSlide38.xml"/>
  <Override ContentType="application/vnd.openxmlformats-officedocument.presentationml.notesSlide+xml" PartName="/ppt/notesSlides/notesSlide64.xml"/>
  <Override ContentType="application/vnd.openxmlformats-officedocument.presentationml.notesSlide+xml" PartName="/ppt/notesSlides/notesSlide121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28.xml"/>
  <Override ContentType="application/vnd.openxmlformats-officedocument.presentationml.notesSlide+xml" PartName="/ppt/notesSlides/notesSlide79.xml"/>
  <Override ContentType="application/vnd.openxmlformats-officedocument.presentationml.notesSlide+xml" PartName="/ppt/notesSlides/notesSlide132.xml"/>
  <Override ContentType="application/vnd.openxmlformats-officedocument.presentationml.notesSlide+xml" PartName="/ppt/notesSlides/notesSlide36.xml"/>
  <Override ContentType="application/vnd.openxmlformats-officedocument.presentationml.notesSlide+xml" PartName="/ppt/notesSlides/notesSlide49.xml"/>
  <Override ContentType="application/vnd.openxmlformats-officedocument.presentationml.notesSlide+xml" PartName="/ppt/notesSlides/notesSlide96.xml"/>
  <Override ContentType="application/vnd.openxmlformats-officedocument.presentationml.notesSlide+xml" PartName="/ppt/notesSlides/notesSlide102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83.xml"/>
  <Override ContentType="application/vnd.openxmlformats-officedocument.presentationml.notesSlide+xml" PartName="/ppt/notesSlides/notesSlide115.xml"/>
  <Override ContentType="application/vnd.openxmlformats-officedocument.presentationml.notesSlide+xml" PartName="/ppt/notesSlides/notesSlide53.xml"/>
  <Override ContentType="application/vnd.openxmlformats-officedocument.presentationml.notesSlide+xml" PartName="/ppt/notesSlides/notesSlide40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66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37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9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33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38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34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30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26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39.xml"/>
  <Override ContentType="application/vnd.openxmlformats-officedocument.presentationml.slideLayout+xml" PartName="/ppt/slideLayouts/slideLayout35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31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36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8.xml"/>
  <Override ContentType="application/vnd.openxmlformats-officedocument.presentationml.slideLayout+xml" PartName="/ppt/slideLayouts/slideLayout27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32.xml"/>
  <Override ContentType="application/vnd.openxmlformats-officedocument.presentationml.slideMaster+xml" PartName="/ppt/slideMasters/slideMaster3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Master+xml" PartName="/ppt/slideMasters/slideMaster4.xml"/>
  <Override ContentType="application/vnd.openxmlformats-officedocument.presentationml.slide+xml" PartName="/ppt/slides/slide121.xml"/>
  <Override ContentType="application/vnd.openxmlformats-officedocument.presentationml.slide+xml" PartName="/ppt/slides/slide43.xml"/>
  <Override ContentType="application/vnd.openxmlformats-officedocument.presentationml.slide+xml" PartName="/ppt/slides/slide78.xml"/>
  <Override ContentType="application/vnd.openxmlformats-officedocument.presentationml.slide+xml" PartName="/ppt/slides/slide86.xml"/>
  <Override ContentType="application/vnd.openxmlformats-officedocument.presentationml.slide+xml" PartName="/ppt/slides/slide35.xml"/>
  <Override ContentType="application/vnd.openxmlformats-officedocument.presentationml.slide+xml" PartName="/ppt/slides/slide105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5.xml"/>
  <Override ContentType="application/vnd.openxmlformats-officedocument.presentationml.slide+xml" PartName="/ppt/slides/slide17.xml"/>
  <Override ContentType="application/vnd.openxmlformats-officedocument.presentationml.slide+xml" PartName="/ppt/slides/slide138.xml"/>
  <Override ContentType="application/vnd.openxmlformats-officedocument.presentationml.slide+xml" PartName="/ppt/slides/slide25.xml"/>
  <Override ContentType="application/vnd.openxmlformats-officedocument.presentationml.slide+xml" PartName="/ppt/slides/slide33.xml"/>
  <Override ContentType="application/vnd.openxmlformats-officedocument.presentationml.slide+xml" PartName="/ppt/slides/slide51.xml"/>
  <Override ContentType="application/vnd.openxmlformats-officedocument.presentationml.slide+xml" PartName="/ppt/slides/slide113.xml"/>
  <Override ContentType="application/vnd.openxmlformats-officedocument.presentationml.slide+xml" PartName="/ppt/slides/slide68.xml"/>
  <Override ContentType="application/vnd.openxmlformats-officedocument.presentationml.slide+xml" PartName="/ppt/slides/slide94.xml"/>
  <Override ContentType="application/vnd.openxmlformats-officedocument.presentationml.slide+xml" PartName="/ppt/slides/slide84.xml"/>
  <Override ContentType="application/vnd.openxmlformats-officedocument.presentationml.slide+xml" PartName="/ppt/slides/slide107.xml"/>
  <Override ContentType="application/vnd.openxmlformats-officedocument.presentationml.slide+xml" PartName="/ppt/slides/slide37.xml"/>
  <Override ContentType="application/vnd.openxmlformats-officedocument.presentationml.slide+xml" PartName="/ppt/slides/slide123.xml"/>
  <Override ContentType="application/vnd.openxmlformats-officedocument.presentationml.slide+xml" PartName="/ppt/slides/slide71.xml"/>
  <Override ContentType="application/vnd.openxmlformats-officedocument.presentationml.slide+xml" PartName="/ppt/slides/slide41.xml"/>
  <Override ContentType="application/vnd.openxmlformats-officedocument.presentationml.slide+xml" PartName="/ppt/slides/slide7.xml"/>
  <Override ContentType="application/vnd.openxmlformats-officedocument.presentationml.slide+xml" PartName="/ppt/slides/slide66.xml"/>
  <Override ContentType="application/vnd.openxmlformats-officedocument.presentationml.slide+xml" PartName="/ppt/slides/slide23.xml"/>
  <Override ContentType="application/vnd.openxmlformats-officedocument.presentationml.slide+xml" PartName="/ppt/slides/slide136.xml"/>
  <Override ContentType="application/vnd.openxmlformats-officedocument.presentationml.slide+xml" PartName="/ppt/slides/slide10.xml"/>
  <Override ContentType="application/vnd.openxmlformats-officedocument.presentationml.slide+xml" PartName="/ppt/slides/slide111.xml"/>
  <Override ContentType="application/vnd.openxmlformats-officedocument.presentationml.slide+xml" PartName="/ppt/slides/slide53.xml"/>
  <Override ContentType="application/vnd.openxmlformats-officedocument.presentationml.slide+xml" PartName="/ppt/slides/slide141.xml"/>
  <Override ContentType="application/vnd.openxmlformats-officedocument.presentationml.slide+xml" PartName="/ppt/slides/slide96.xml"/>
  <Override ContentType="application/vnd.openxmlformats-officedocument.presentationml.slide+xml" PartName="/ppt/slides/slide48.xml"/>
  <Override ContentType="application/vnd.openxmlformats-officedocument.presentationml.slide+xml" PartName="/ppt/slides/slide22.xml"/>
  <Override ContentType="application/vnd.openxmlformats-officedocument.presentationml.slide+xml" PartName="/ppt/slides/slide82.xml"/>
  <Override ContentType="application/vnd.openxmlformats-officedocument.presentationml.slide+xml" PartName="/ppt/slides/slide65.xml"/>
  <Override ContentType="application/vnd.openxmlformats-officedocument.presentationml.slide+xml" PartName="/ppt/slides/slide9.xml"/>
  <Override ContentType="application/vnd.openxmlformats-officedocument.presentationml.slide+xml" PartName="/ppt/slides/slide118.xml"/>
  <Override ContentType="application/vnd.openxmlformats-officedocument.presentationml.slide+xml" PartName="/ppt/slides/slide142.xml"/>
  <Override ContentType="application/vnd.openxmlformats-officedocument.presentationml.slide+xml" PartName="/ppt/slides/slide12.xml"/>
  <Override ContentType="application/vnd.openxmlformats-officedocument.presentationml.slide+xml" PartName="/ppt/slides/slide108.xml"/>
  <Override ContentType="application/vnd.openxmlformats-officedocument.presentationml.slide+xml" PartName="/ppt/slides/slide98.xml"/>
  <Override ContentType="application/vnd.openxmlformats-officedocument.presentationml.slide+xml" PartName="/ppt/slides/slide125.xml"/>
  <Override ContentType="application/vnd.openxmlformats-officedocument.presentationml.slide+xml" PartName="/ppt/slides/slide72.xml"/>
  <Override ContentType="application/vnd.openxmlformats-officedocument.presentationml.slide+xml" PartName="/ppt/slides/slide135.xml"/>
  <Override ContentType="application/vnd.openxmlformats-officedocument.presentationml.slide+xml" PartName="/ppt/slides/slide20.xml"/>
  <Override ContentType="application/vnd.openxmlformats-officedocument.presentationml.slide+xml" PartName="/ppt/slides/slide38.xml"/>
  <Override ContentType="application/vnd.openxmlformats-officedocument.presentationml.slide+xml" PartName="/ppt/slides/slide46.xml"/>
  <Override ContentType="application/vnd.openxmlformats-officedocument.presentationml.slide+xml" PartName="/ppt/slides/slide55.xml"/>
  <Override ContentType="application/vnd.openxmlformats-officedocument.presentationml.slide+xml" PartName="/ppt/slides/slide29.xml"/>
  <Override ContentType="application/vnd.openxmlformats-officedocument.presentationml.slide+xml" PartName="/ppt/slides/slide59.xml"/>
  <Override ContentType="application/vnd.openxmlformats-officedocument.presentationml.slide+xml" PartName="/ppt/slides/slide89.xml"/>
  <Override ContentType="application/vnd.openxmlformats-officedocument.presentationml.slide+xml" PartName="/ppt/slides/slide76.xml"/>
  <Override ContentType="application/vnd.openxmlformats-officedocument.presentationml.slide+xml" PartName="/ppt/slides/slide129.xml"/>
  <Override ContentType="application/vnd.openxmlformats-officedocument.presentationml.slide+xml" PartName="/ppt/slides/slide63.xml"/>
  <Override ContentType="application/vnd.openxmlformats-officedocument.presentationml.slide+xml" PartName="/ppt/slides/slide131.xml"/>
  <Override ContentType="application/vnd.openxmlformats-officedocument.presentationml.slide+xml" PartName="/ppt/slides/slide93.xml"/>
  <Override ContentType="application/vnd.openxmlformats-officedocument.presentationml.slide+xml" PartName="/ppt/slides/slide101.xml"/>
  <Override ContentType="application/vnd.openxmlformats-officedocument.presentationml.slide+xml" PartName="/ppt/slides/slide116.xml"/>
  <Override ContentType="application/vnd.openxmlformats-officedocument.presentationml.slide+xml" PartName="/ppt/slides/slide144.xml"/>
  <Override ContentType="application/vnd.openxmlformats-officedocument.presentationml.slide+xml" PartName="/ppt/slides/slide80.xml"/>
  <Override ContentType="application/vnd.openxmlformats-officedocument.presentationml.slide+xml" PartName="/ppt/slides/slide103.xml"/>
  <Override ContentType="application/vnd.openxmlformats-officedocument.presentationml.slide+xml" PartName="/ppt/slides/slide61.xml"/>
  <Override ContentType="application/vnd.openxmlformats-officedocument.presentationml.slide+xml" PartName="/ppt/slides/slide133.xml"/>
  <Override ContentType="application/vnd.openxmlformats-officedocument.presentationml.slide+xml" PartName="/ppt/slides/slide91.xml"/>
  <Override ContentType="application/vnd.openxmlformats-officedocument.presentationml.slide+xml" PartName="/ppt/slides/slide114.xml"/>
  <Override ContentType="application/vnd.openxmlformats-officedocument.presentationml.slide+xml" PartName="/ppt/slides/slide31.xml"/>
  <Override ContentType="application/vnd.openxmlformats-officedocument.presentationml.slide+xml" PartName="/ppt/slides/slide127.xml"/>
  <Override ContentType="application/vnd.openxmlformats-officedocument.presentationml.slide+xml" PartName="/ppt/slides/slide120.xml"/>
  <Override ContentType="application/vnd.openxmlformats-officedocument.presentationml.slide+xml" PartName="/ppt/slides/slide87.xml"/>
  <Override ContentType="application/vnd.openxmlformats-officedocument.presentationml.slide+xml" PartName="/ppt/slides/slide74.xml"/>
  <Override ContentType="application/vnd.openxmlformats-officedocument.presentationml.slide+xml" PartName="/ppt/slides/slide27.xml"/>
  <Override ContentType="application/vnd.openxmlformats-officedocument.presentationml.slide+xml" PartName="/ppt/slides/slide57.xml"/>
  <Override ContentType="application/vnd.openxmlformats-officedocument.presentationml.slide+xml" PartName="/ppt/slides/slide2.xml"/>
  <Override ContentType="application/vnd.openxmlformats-officedocument.presentationml.slide+xml" PartName="/ppt/slides/slide44.xml"/>
  <Override ContentType="application/vnd.openxmlformats-officedocument.presentationml.slide+xml" PartName="/ppt/slides/slide14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39.xml"/>
  <Override ContentType="application/vnd.openxmlformats-officedocument.presentationml.slide+xml" PartName="/ppt/slides/slide60.xml"/>
  <Override ContentType="application/vnd.openxmlformats-officedocument.presentationml.slide+xml" PartName="/ppt/slides/slide52.xml"/>
  <Override ContentType="application/vnd.openxmlformats-officedocument.presentationml.slide+xml" PartName="/ppt/slides/slide26.xml"/>
  <Override ContentType="application/vnd.openxmlformats-officedocument.presentationml.slide+xml" PartName="/ppt/slides/slide112.xml"/>
  <Override ContentType="application/vnd.openxmlformats-officedocument.presentationml.slide+xml" PartName="/ppt/slides/slide95.xml"/>
  <Override ContentType="application/vnd.openxmlformats-officedocument.presentationml.slide+xml" PartName="/ppt/slides/slide69.xml"/>
  <Override ContentType="application/vnd.openxmlformats-officedocument.presentationml.slide+xml" PartName="/ppt/slides/slide85.xml"/>
  <Override ContentType="application/vnd.openxmlformats-officedocument.presentationml.slide+xml" PartName="/ppt/slides/slide42.xml"/>
  <Override ContentType="application/vnd.openxmlformats-officedocument.presentationml.slide+xml" PartName="/ppt/slides/slide50.xml"/>
  <Override ContentType="application/vnd.openxmlformats-officedocument.presentationml.slide+xml" PartName="/ppt/slides/slide77.xml"/>
  <Override ContentType="application/vnd.openxmlformats-officedocument.presentationml.slide+xml" PartName="/ppt/slides/slide34.xml"/>
  <Override ContentType="application/vnd.openxmlformats-officedocument.presentationml.slide+xml" PartName="/ppt/slides/slide122.xml"/>
  <Override ContentType="application/vnd.openxmlformats-officedocument.presentationml.slide+xml" PartName="/ppt/slides/slide130.xml"/>
  <Override ContentType="application/vnd.openxmlformats-officedocument.presentationml.slide+xml" PartName="/ppt/slides/slide16.xml"/>
  <Override ContentType="application/vnd.openxmlformats-officedocument.presentationml.slide+xml" PartName="/ppt/slides/slide104.xml"/>
  <Override ContentType="application/vnd.openxmlformats-officedocument.presentationml.slide+xml" PartName="/ppt/slides/slide24.xml"/>
  <Override ContentType="application/vnd.openxmlformats-officedocument.presentationml.slide+xml" PartName="/ppt/slides/slide97.xml"/>
  <Override ContentType="application/vnd.openxmlformats-officedocument.presentationml.slide+xml" PartName="/ppt/slides/slide140.xml"/>
  <Override ContentType="application/vnd.openxmlformats-officedocument.presentationml.slide+xml" PartName="/ppt/slides/slide11.xml"/>
  <Override ContentType="application/vnd.openxmlformats-officedocument.presentationml.slide+xml" PartName="/ppt/slides/slide137.xml"/>
  <Override ContentType="application/vnd.openxmlformats-officedocument.presentationml.slide+xml" PartName="/ppt/slides/slide110.xml"/>
  <Override ContentType="application/vnd.openxmlformats-officedocument.presentationml.slide+xml" PartName="/ppt/slides/slide67.xml"/>
  <Override ContentType="application/vnd.openxmlformats-officedocument.presentationml.slide+xml" PartName="/ppt/slides/slide54.xml"/>
  <Override ContentType="application/vnd.openxmlformats-officedocument.presentationml.slide+xml" PartName="/ppt/slides/slide36.xml"/>
  <Override ContentType="application/vnd.openxmlformats-officedocument.presentationml.slide+xml" PartName="/ppt/slides/slide79.xml"/>
  <Override ContentType="application/vnd.openxmlformats-officedocument.presentationml.slide+xml" PartName="/ppt/slides/slide49.xml"/>
  <Override ContentType="application/vnd.openxmlformats-officedocument.presentationml.slide+xml" PartName="/ppt/slides/slide124.xml"/>
  <Override ContentType="application/vnd.openxmlformats-officedocument.presentationml.slide+xml" PartName="/ppt/slides/slide83.xml"/>
  <Override ContentType="application/vnd.openxmlformats-officedocument.presentationml.slide+xml" PartName="/ppt/slides/slide106.xml"/>
  <Override ContentType="application/vnd.openxmlformats-officedocument.presentationml.slide+xml" PartName="/ppt/slides/slide70.xml"/>
  <Override ContentType="application/vnd.openxmlformats-officedocument.presentationml.slide+xml" PartName="/ppt/slides/slide6.xml"/>
  <Override ContentType="application/vnd.openxmlformats-officedocument.presentationml.slide+xml" PartName="/ppt/slides/slide119.xml"/>
  <Override ContentType="application/vnd.openxmlformats-officedocument.presentationml.slide+xml" PartName="/ppt/slides/slide40.xml"/>
  <Override ContentType="application/vnd.openxmlformats-officedocument.presentationml.slide+xml" PartName="/ppt/slides/slide73.xml"/>
  <Override ContentType="application/vnd.openxmlformats-officedocument.presentationml.slide+xml" PartName="/ppt/slides/slide30.xml"/>
  <Override ContentType="application/vnd.openxmlformats-officedocument.presentationml.slide+xml" PartName="/ppt/slides/slide126.xml"/>
  <Override ContentType="application/vnd.openxmlformats-officedocument.presentationml.slide+xml" PartName="/ppt/slides/slide109.xml"/>
  <Override ContentType="application/vnd.openxmlformats-officedocument.presentationml.slide+xml" PartName="/ppt/slides/slide134.xml"/>
  <Override ContentType="application/vnd.openxmlformats-officedocument.presentationml.slide+xml" PartName="/ppt/slides/slide99.xml"/>
  <Override ContentType="application/vnd.openxmlformats-officedocument.presentationml.slide+xml" PartName="/ppt/slides/slide39.xml"/>
  <Override ContentType="application/vnd.openxmlformats-officedocument.presentationml.slide+xml" PartName="/ppt/slides/slide13.xml"/>
  <Override ContentType="application/vnd.openxmlformats-officedocument.presentationml.slide+xml" PartName="/ppt/slides/slide56.xml"/>
  <Override ContentType="application/vnd.openxmlformats-officedocument.presentationml.slide+xml" PartName="/ppt/slides/slide47.xml"/>
  <Override ContentType="application/vnd.openxmlformats-officedocument.presentationml.slide+xml" PartName="/ppt/slides/slide21.xml"/>
  <Override ContentType="application/vnd.openxmlformats-officedocument.presentationml.slide+xml" PartName="/ppt/slides/slide100.xml"/>
  <Override ContentType="application/vnd.openxmlformats-officedocument.presentationml.slide+xml" PartName="/ppt/slides/slide64.xml"/>
  <Override ContentType="application/vnd.openxmlformats-officedocument.presentationml.slide+xml" PartName="/ppt/slides/slide81.xml"/>
  <Override ContentType="application/vnd.openxmlformats-officedocument.presentationml.slide+xml" PartName="/ppt/slides/slide90.xml"/>
  <Override ContentType="application/vnd.openxmlformats-officedocument.presentationml.slide+xml" PartName="/ppt/slides/slide8.xml"/>
  <Override ContentType="application/vnd.openxmlformats-officedocument.presentationml.slide+xml" PartName="/ppt/slides/slide143.xml"/>
  <Override ContentType="application/vnd.openxmlformats-officedocument.presentationml.slide+xml" PartName="/ppt/slides/slide117.xml"/>
  <Override ContentType="application/vnd.openxmlformats-officedocument.presentationml.slide+xml" PartName="/ppt/slides/slide132.xml"/>
  <Override ContentType="application/vnd.openxmlformats-officedocument.presentationml.slide+xml" PartName="/ppt/slides/slide32.xml"/>
  <Override ContentType="application/vnd.openxmlformats-officedocument.presentationml.slide+xml" PartName="/ppt/slides/slide62.xml"/>
  <Override ContentType="application/vnd.openxmlformats-officedocument.presentationml.slide+xml" PartName="/ppt/slides/slide75.xml"/>
  <Override ContentType="application/vnd.openxmlformats-officedocument.presentationml.slide+xml" PartName="/ppt/slides/slide1.xml"/>
  <Override ContentType="application/vnd.openxmlformats-officedocument.presentationml.slide+xml" PartName="/ppt/slides/slide58.xml"/>
  <Override ContentType="application/vnd.openxmlformats-officedocument.presentationml.slide+xml" PartName="/ppt/slides/slide45.xml"/>
  <Override ContentType="application/vnd.openxmlformats-officedocument.presentationml.slide+xml" PartName="/ppt/slides/slide28.xml"/>
  <Override ContentType="application/vnd.openxmlformats-officedocument.presentationml.slide+xml" PartName="/ppt/slides/slide15.xml"/>
  <Override ContentType="application/vnd.openxmlformats-officedocument.presentationml.slide+xml" PartName="/ppt/slides/slide88.xml"/>
  <Override ContentType="application/vnd.openxmlformats-officedocument.presentationml.slide+xml" PartName="/ppt/slides/slide128.xml"/>
  <Override ContentType="application/vnd.openxmlformats-officedocument.presentationml.slide+xml" PartName="/ppt/slides/slide92.xml"/>
  <Override ContentType="application/vnd.openxmlformats-officedocument.presentationml.slide+xml" PartName="/ppt/slides/slide115.xml"/>
  <Override ContentType="application/vnd.openxmlformats-officedocument.presentationml.slide+xml" PartName="/ppt/slides/slide102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  <Override ContentType="application/vnd.openxmlformats-officedocument.theme+xml" PartName="/ppt/theme/theme4.xml"/>
  <Override ContentType="application/vnd.openxmlformats-officedocument.theme+xml" PartName="/ppt/theme/theme5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strictFirstAndLastChars="0" saveSubsetFonts="1">
  <p:sldMasterIdLst>
    <p:sldMasterId id="2147483687" r:id="rId4"/>
    <p:sldMasterId id="2147483688" r:id="rId5"/>
    <p:sldMasterId id="2147483689" r:id="rId6"/>
    <p:sldMasterId id="2147483690" r:id="rId7"/>
  </p:sldMasterIdLst>
  <p:notesMasterIdLst>
    <p:notesMasterId r:id="rId8"/>
  </p:notesMasterIdLst>
  <p:sldIdLst>
    <p:sldId id="256" r:id="rId9"/>
    <p:sldId id="257" r:id="rId10"/>
    <p:sldId id="258" r:id="rId11"/>
    <p:sldId id="259" r:id="rId12"/>
    <p:sldId id="260" r:id="rId13"/>
    <p:sldId id="261" r:id="rId14"/>
    <p:sldId id="262" r:id="rId15"/>
    <p:sldId id="263" r:id="rId16"/>
    <p:sldId id="264" r:id="rId17"/>
    <p:sldId id="265" r:id="rId18"/>
    <p:sldId id="266" r:id="rId19"/>
    <p:sldId id="267" r:id="rId20"/>
    <p:sldId id="268" r:id="rId21"/>
    <p:sldId id="269" r:id="rId22"/>
    <p:sldId id="270" r:id="rId23"/>
    <p:sldId id="271" r:id="rId24"/>
    <p:sldId id="272" r:id="rId25"/>
    <p:sldId id="273" r:id="rId26"/>
    <p:sldId id="274" r:id="rId27"/>
    <p:sldId id="275" r:id="rId28"/>
    <p:sldId id="276" r:id="rId29"/>
    <p:sldId id="277" r:id="rId30"/>
    <p:sldId id="278" r:id="rId31"/>
    <p:sldId id="279" r:id="rId32"/>
    <p:sldId id="280" r:id="rId33"/>
    <p:sldId id="281" r:id="rId34"/>
    <p:sldId id="282" r:id="rId35"/>
    <p:sldId id="283" r:id="rId36"/>
    <p:sldId id="284" r:id="rId37"/>
    <p:sldId id="285" r:id="rId38"/>
    <p:sldId id="286" r:id="rId39"/>
    <p:sldId id="287" r:id="rId40"/>
    <p:sldId id="288" r:id="rId41"/>
    <p:sldId id="289" r:id="rId42"/>
    <p:sldId id="290" r:id="rId43"/>
    <p:sldId id="291" r:id="rId44"/>
    <p:sldId id="292" r:id="rId45"/>
    <p:sldId id="293" r:id="rId46"/>
    <p:sldId id="294" r:id="rId47"/>
    <p:sldId id="295" r:id="rId48"/>
    <p:sldId id="296" r:id="rId49"/>
    <p:sldId id="297" r:id="rId50"/>
    <p:sldId id="298" r:id="rId51"/>
    <p:sldId id="299" r:id="rId52"/>
    <p:sldId id="300" r:id="rId53"/>
    <p:sldId id="301" r:id="rId54"/>
    <p:sldId id="302" r:id="rId55"/>
    <p:sldId id="303" r:id="rId56"/>
    <p:sldId id="304" r:id="rId57"/>
    <p:sldId id="305" r:id="rId58"/>
    <p:sldId id="306" r:id="rId59"/>
    <p:sldId id="307" r:id="rId60"/>
    <p:sldId id="308" r:id="rId61"/>
    <p:sldId id="309" r:id="rId62"/>
    <p:sldId id="310" r:id="rId63"/>
    <p:sldId id="311" r:id="rId64"/>
    <p:sldId id="312" r:id="rId65"/>
    <p:sldId id="313" r:id="rId66"/>
    <p:sldId id="314" r:id="rId67"/>
    <p:sldId id="315" r:id="rId68"/>
    <p:sldId id="316" r:id="rId69"/>
    <p:sldId id="317" r:id="rId70"/>
    <p:sldId id="318" r:id="rId71"/>
    <p:sldId id="319" r:id="rId72"/>
    <p:sldId id="320" r:id="rId73"/>
    <p:sldId id="321" r:id="rId74"/>
    <p:sldId id="322" r:id="rId75"/>
    <p:sldId id="323" r:id="rId76"/>
    <p:sldId id="324" r:id="rId77"/>
    <p:sldId id="325" r:id="rId78"/>
    <p:sldId id="326" r:id="rId79"/>
    <p:sldId id="327" r:id="rId80"/>
    <p:sldId id="328" r:id="rId81"/>
    <p:sldId id="329" r:id="rId82"/>
    <p:sldId id="330" r:id="rId83"/>
    <p:sldId id="331" r:id="rId84"/>
    <p:sldId id="332" r:id="rId85"/>
    <p:sldId id="333" r:id="rId86"/>
    <p:sldId id="334" r:id="rId87"/>
    <p:sldId id="335" r:id="rId88"/>
    <p:sldId id="336" r:id="rId89"/>
    <p:sldId id="337" r:id="rId90"/>
    <p:sldId id="338" r:id="rId91"/>
    <p:sldId id="339" r:id="rId92"/>
    <p:sldId id="340" r:id="rId93"/>
    <p:sldId id="341" r:id="rId94"/>
    <p:sldId id="342" r:id="rId95"/>
    <p:sldId id="343" r:id="rId96"/>
    <p:sldId id="344" r:id="rId97"/>
    <p:sldId id="345" r:id="rId98"/>
    <p:sldId id="346" r:id="rId99"/>
    <p:sldId id="347" r:id="rId100"/>
    <p:sldId id="348" r:id="rId101"/>
    <p:sldId id="349" r:id="rId102"/>
    <p:sldId id="350" r:id="rId103"/>
    <p:sldId id="351" r:id="rId104"/>
    <p:sldId id="352" r:id="rId105"/>
    <p:sldId id="353" r:id="rId106"/>
    <p:sldId id="354" r:id="rId107"/>
    <p:sldId id="355" r:id="rId108"/>
    <p:sldId id="356" r:id="rId109"/>
    <p:sldId id="357" r:id="rId110"/>
    <p:sldId id="358" r:id="rId111"/>
    <p:sldId id="359" r:id="rId112"/>
    <p:sldId id="360" r:id="rId113"/>
    <p:sldId id="361" r:id="rId114"/>
    <p:sldId id="362" r:id="rId115"/>
    <p:sldId id="363" r:id="rId116"/>
    <p:sldId id="364" r:id="rId117"/>
    <p:sldId id="365" r:id="rId118"/>
    <p:sldId id="366" r:id="rId119"/>
    <p:sldId id="367" r:id="rId120"/>
    <p:sldId id="368" r:id="rId121"/>
    <p:sldId id="369" r:id="rId122"/>
    <p:sldId id="370" r:id="rId123"/>
    <p:sldId id="371" r:id="rId124"/>
    <p:sldId id="372" r:id="rId125"/>
    <p:sldId id="373" r:id="rId126"/>
    <p:sldId id="374" r:id="rId127"/>
    <p:sldId id="375" r:id="rId128"/>
    <p:sldId id="376" r:id="rId129"/>
    <p:sldId id="377" r:id="rId130"/>
    <p:sldId id="378" r:id="rId131"/>
    <p:sldId id="379" r:id="rId132"/>
    <p:sldId id="380" r:id="rId133"/>
    <p:sldId id="381" r:id="rId134"/>
    <p:sldId id="382" r:id="rId135"/>
    <p:sldId id="383" r:id="rId136"/>
    <p:sldId id="384" r:id="rId137"/>
    <p:sldId id="385" r:id="rId138"/>
    <p:sldId id="386" r:id="rId139"/>
    <p:sldId id="387" r:id="rId140"/>
    <p:sldId id="388" r:id="rId141"/>
    <p:sldId id="389" r:id="rId142"/>
    <p:sldId id="390" r:id="rId143"/>
    <p:sldId id="391" r:id="rId144"/>
    <p:sldId id="392" r:id="rId145"/>
    <p:sldId id="393" r:id="rId146"/>
    <p:sldId id="394" r:id="rId147"/>
    <p:sldId id="395" r:id="rId148"/>
    <p:sldId id="396" r:id="rId149"/>
    <p:sldId id="397" r:id="rId150"/>
    <p:sldId id="398" r:id="rId151"/>
    <p:sldId id="399" r:id="rId152"/>
  </p:sldIdLst>
  <p:sldSz cy="68580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tableStyles.xml><?xml version="1.0" encoding="utf-8"?>
<a:tblStyleLst xmlns:a="http://schemas.openxmlformats.org/drawingml/2006/main" xmlns:r="http://schemas.openxmlformats.org/officeDocument/2006/relationships" def="{81B51C3F-E346-4268-902B-D62393123D62}">
  <a:tblStyle styleId="{81B51C3F-E346-4268-902B-D62393123D62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med" w="med" type="none"/>
              <a:tailEnd len="med" w="med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med" w="med" type="none"/>
              <a:tailEnd len="med" w="med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med" w="med" type="none"/>
              <a:tailEnd len="med" w="med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med" w="med" type="none"/>
              <a:tailEnd len="med" w="med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med" w="med" type="none"/>
              <a:tailEnd len="med" w="med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med" w="med" type="none"/>
              <a:tailEnd len="med" w="med" type="none"/>
            </a:ln>
          </a:insideV>
        </a:tcBdr>
      </a:tc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slide" Target="slides/slide32.xml"/><Relationship Id="rId42" Type="http://schemas.openxmlformats.org/officeDocument/2006/relationships/slide" Target="slides/slide34.xml"/><Relationship Id="rId41" Type="http://schemas.openxmlformats.org/officeDocument/2006/relationships/slide" Target="slides/slide33.xml"/><Relationship Id="rId44" Type="http://schemas.openxmlformats.org/officeDocument/2006/relationships/slide" Target="slides/slide36.xml"/><Relationship Id="rId43" Type="http://schemas.openxmlformats.org/officeDocument/2006/relationships/slide" Target="slides/slide35.xml"/><Relationship Id="rId46" Type="http://schemas.openxmlformats.org/officeDocument/2006/relationships/slide" Target="slides/slide38.xml"/><Relationship Id="rId45" Type="http://schemas.openxmlformats.org/officeDocument/2006/relationships/slide" Target="slides/slide37.xml"/><Relationship Id="rId107" Type="http://schemas.openxmlformats.org/officeDocument/2006/relationships/slide" Target="slides/slide99.xml"/><Relationship Id="rId106" Type="http://schemas.openxmlformats.org/officeDocument/2006/relationships/slide" Target="slides/slide98.xml"/><Relationship Id="rId105" Type="http://schemas.openxmlformats.org/officeDocument/2006/relationships/slide" Target="slides/slide97.xml"/><Relationship Id="rId104" Type="http://schemas.openxmlformats.org/officeDocument/2006/relationships/slide" Target="slides/slide96.xml"/><Relationship Id="rId109" Type="http://schemas.openxmlformats.org/officeDocument/2006/relationships/slide" Target="slides/slide101.xml"/><Relationship Id="rId108" Type="http://schemas.openxmlformats.org/officeDocument/2006/relationships/slide" Target="slides/slide100.xml"/><Relationship Id="rId48" Type="http://schemas.openxmlformats.org/officeDocument/2006/relationships/slide" Target="slides/slide40.xml"/><Relationship Id="rId47" Type="http://schemas.openxmlformats.org/officeDocument/2006/relationships/slide" Target="slides/slide39.xml"/><Relationship Id="rId49" Type="http://schemas.openxmlformats.org/officeDocument/2006/relationships/slide" Target="slides/slide41.xml"/><Relationship Id="rId103" Type="http://schemas.openxmlformats.org/officeDocument/2006/relationships/slide" Target="slides/slide95.xml"/><Relationship Id="rId102" Type="http://schemas.openxmlformats.org/officeDocument/2006/relationships/slide" Target="slides/slide94.xml"/><Relationship Id="rId101" Type="http://schemas.openxmlformats.org/officeDocument/2006/relationships/slide" Target="slides/slide93.xml"/><Relationship Id="rId100" Type="http://schemas.openxmlformats.org/officeDocument/2006/relationships/slide" Target="slides/slide92.xml"/><Relationship Id="rId31" Type="http://schemas.openxmlformats.org/officeDocument/2006/relationships/slide" Target="slides/slide23.xml"/><Relationship Id="rId30" Type="http://schemas.openxmlformats.org/officeDocument/2006/relationships/slide" Target="slides/slide22.xml"/><Relationship Id="rId33" Type="http://schemas.openxmlformats.org/officeDocument/2006/relationships/slide" Target="slides/slide25.xml"/><Relationship Id="rId32" Type="http://schemas.openxmlformats.org/officeDocument/2006/relationships/slide" Target="slides/slide24.xml"/><Relationship Id="rId35" Type="http://schemas.openxmlformats.org/officeDocument/2006/relationships/slide" Target="slides/slide27.xml"/><Relationship Id="rId34" Type="http://schemas.openxmlformats.org/officeDocument/2006/relationships/slide" Target="slides/slide26.xml"/><Relationship Id="rId37" Type="http://schemas.openxmlformats.org/officeDocument/2006/relationships/slide" Target="slides/slide29.xml"/><Relationship Id="rId36" Type="http://schemas.openxmlformats.org/officeDocument/2006/relationships/slide" Target="slides/slide28.xml"/><Relationship Id="rId39" Type="http://schemas.openxmlformats.org/officeDocument/2006/relationships/slide" Target="slides/slide31.xml"/><Relationship Id="rId38" Type="http://schemas.openxmlformats.org/officeDocument/2006/relationships/slide" Target="slides/slide30.xml"/><Relationship Id="rId20" Type="http://schemas.openxmlformats.org/officeDocument/2006/relationships/slide" Target="slides/slide12.xml"/><Relationship Id="rId22" Type="http://schemas.openxmlformats.org/officeDocument/2006/relationships/slide" Target="slides/slide14.xml"/><Relationship Id="rId21" Type="http://schemas.openxmlformats.org/officeDocument/2006/relationships/slide" Target="slides/slide13.xml"/><Relationship Id="rId24" Type="http://schemas.openxmlformats.org/officeDocument/2006/relationships/slide" Target="slides/slide16.xml"/><Relationship Id="rId23" Type="http://schemas.openxmlformats.org/officeDocument/2006/relationships/slide" Target="slides/slide15.xml"/><Relationship Id="rId129" Type="http://schemas.openxmlformats.org/officeDocument/2006/relationships/slide" Target="slides/slide121.xml"/><Relationship Id="rId128" Type="http://schemas.openxmlformats.org/officeDocument/2006/relationships/slide" Target="slides/slide120.xml"/><Relationship Id="rId127" Type="http://schemas.openxmlformats.org/officeDocument/2006/relationships/slide" Target="slides/slide119.xml"/><Relationship Id="rId126" Type="http://schemas.openxmlformats.org/officeDocument/2006/relationships/slide" Target="slides/slide118.xml"/><Relationship Id="rId26" Type="http://schemas.openxmlformats.org/officeDocument/2006/relationships/slide" Target="slides/slide18.xml"/><Relationship Id="rId121" Type="http://schemas.openxmlformats.org/officeDocument/2006/relationships/slide" Target="slides/slide113.xml"/><Relationship Id="rId25" Type="http://schemas.openxmlformats.org/officeDocument/2006/relationships/slide" Target="slides/slide17.xml"/><Relationship Id="rId120" Type="http://schemas.openxmlformats.org/officeDocument/2006/relationships/slide" Target="slides/slide112.xml"/><Relationship Id="rId28" Type="http://schemas.openxmlformats.org/officeDocument/2006/relationships/slide" Target="slides/slide20.xml"/><Relationship Id="rId27" Type="http://schemas.openxmlformats.org/officeDocument/2006/relationships/slide" Target="slides/slide19.xml"/><Relationship Id="rId125" Type="http://schemas.openxmlformats.org/officeDocument/2006/relationships/slide" Target="slides/slide117.xml"/><Relationship Id="rId29" Type="http://schemas.openxmlformats.org/officeDocument/2006/relationships/slide" Target="slides/slide21.xml"/><Relationship Id="rId124" Type="http://schemas.openxmlformats.org/officeDocument/2006/relationships/slide" Target="slides/slide116.xml"/><Relationship Id="rId123" Type="http://schemas.openxmlformats.org/officeDocument/2006/relationships/slide" Target="slides/slide115.xml"/><Relationship Id="rId122" Type="http://schemas.openxmlformats.org/officeDocument/2006/relationships/slide" Target="slides/slide114.xml"/><Relationship Id="rId95" Type="http://schemas.openxmlformats.org/officeDocument/2006/relationships/slide" Target="slides/slide87.xml"/><Relationship Id="rId94" Type="http://schemas.openxmlformats.org/officeDocument/2006/relationships/slide" Target="slides/slide86.xml"/><Relationship Id="rId97" Type="http://schemas.openxmlformats.org/officeDocument/2006/relationships/slide" Target="slides/slide89.xml"/><Relationship Id="rId96" Type="http://schemas.openxmlformats.org/officeDocument/2006/relationships/slide" Target="slides/slide88.xml"/><Relationship Id="rId11" Type="http://schemas.openxmlformats.org/officeDocument/2006/relationships/slide" Target="slides/slide3.xml"/><Relationship Id="rId99" Type="http://schemas.openxmlformats.org/officeDocument/2006/relationships/slide" Target="slides/slide91.xml"/><Relationship Id="rId10" Type="http://schemas.openxmlformats.org/officeDocument/2006/relationships/slide" Target="slides/slide2.xml"/><Relationship Id="rId98" Type="http://schemas.openxmlformats.org/officeDocument/2006/relationships/slide" Target="slides/slide90.xml"/><Relationship Id="rId13" Type="http://schemas.openxmlformats.org/officeDocument/2006/relationships/slide" Target="slides/slide5.xml"/><Relationship Id="rId12" Type="http://schemas.openxmlformats.org/officeDocument/2006/relationships/slide" Target="slides/slide4.xml"/><Relationship Id="rId91" Type="http://schemas.openxmlformats.org/officeDocument/2006/relationships/slide" Target="slides/slide83.xml"/><Relationship Id="rId90" Type="http://schemas.openxmlformats.org/officeDocument/2006/relationships/slide" Target="slides/slide82.xml"/><Relationship Id="rId93" Type="http://schemas.openxmlformats.org/officeDocument/2006/relationships/slide" Target="slides/slide85.xml"/><Relationship Id="rId92" Type="http://schemas.openxmlformats.org/officeDocument/2006/relationships/slide" Target="slides/slide84.xml"/><Relationship Id="rId118" Type="http://schemas.openxmlformats.org/officeDocument/2006/relationships/slide" Target="slides/slide110.xml"/><Relationship Id="rId117" Type="http://schemas.openxmlformats.org/officeDocument/2006/relationships/slide" Target="slides/slide109.xml"/><Relationship Id="rId116" Type="http://schemas.openxmlformats.org/officeDocument/2006/relationships/slide" Target="slides/slide108.xml"/><Relationship Id="rId115" Type="http://schemas.openxmlformats.org/officeDocument/2006/relationships/slide" Target="slides/slide107.xml"/><Relationship Id="rId119" Type="http://schemas.openxmlformats.org/officeDocument/2006/relationships/slide" Target="slides/slide111.xml"/><Relationship Id="rId15" Type="http://schemas.openxmlformats.org/officeDocument/2006/relationships/slide" Target="slides/slide7.xml"/><Relationship Id="rId110" Type="http://schemas.openxmlformats.org/officeDocument/2006/relationships/slide" Target="slides/slide102.xml"/><Relationship Id="rId14" Type="http://schemas.openxmlformats.org/officeDocument/2006/relationships/slide" Target="slides/slide6.xml"/><Relationship Id="rId17" Type="http://schemas.openxmlformats.org/officeDocument/2006/relationships/slide" Target="slides/slide9.xml"/><Relationship Id="rId16" Type="http://schemas.openxmlformats.org/officeDocument/2006/relationships/slide" Target="slides/slide8.xml"/><Relationship Id="rId19" Type="http://schemas.openxmlformats.org/officeDocument/2006/relationships/slide" Target="slides/slide11.xml"/><Relationship Id="rId114" Type="http://schemas.openxmlformats.org/officeDocument/2006/relationships/slide" Target="slides/slide106.xml"/><Relationship Id="rId18" Type="http://schemas.openxmlformats.org/officeDocument/2006/relationships/slide" Target="slides/slide10.xml"/><Relationship Id="rId113" Type="http://schemas.openxmlformats.org/officeDocument/2006/relationships/slide" Target="slides/slide105.xml"/><Relationship Id="rId112" Type="http://schemas.openxmlformats.org/officeDocument/2006/relationships/slide" Target="slides/slide104.xml"/><Relationship Id="rId111" Type="http://schemas.openxmlformats.org/officeDocument/2006/relationships/slide" Target="slides/slide103.xml"/><Relationship Id="rId84" Type="http://schemas.openxmlformats.org/officeDocument/2006/relationships/slide" Target="slides/slide76.xml"/><Relationship Id="rId83" Type="http://schemas.openxmlformats.org/officeDocument/2006/relationships/slide" Target="slides/slide75.xml"/><Relationship Id="rId86" Type="http://schemas.openxmlformats.org/officeDocument/2006/relationships/slide" Target="slides/slide78.xml"/><Relationship Id="rId85" Type="http://schemas.openxmlformats.org/officeDocument/2006/relationships/slide" Target="slides/slide77.xml"/><Relationship Id="rId88" Type="http://schemas.openxmlformats.org/officeDocument/2006/relationships/slide" Target="slides/slide80.xml"/><Relationship Id="rId150" Type="http://schemas.openxmlformats.org/officeDocument/2006/relationships/slide" Target="slides/slide142.xml"/><Relationship Id="rId87" Type="http://schemas.openxmlformats.org/officeDocument/2006/relationships/slide" Target="slides/slide79.xml"/><Relationship Id="rId89" Type="http://schemas.openxmlformats.org/officeDocument/2006/relationships/slide" Target="slides/slide81.xml"/><Relationship Id="rId80" Type="http://schemas.openxmlformats.org/officeDocument/2006/relationships/slide" Target="slides/slide72.xml"/><Relationship Id="rId82" Type="http://schemas.openxmlformats.org/officeDocument/2006/relationships/slide" Target="slides/slide74.xml"/><Relationship Id="rId81" Type="http://schemas.openxmlformats.org/officeDocument/2006/relationships/slide" Target="slides/slide73.xml"/><Relationship Id="rId1" Type="http://schemas.openxmlformats.org/officeDocument/2006/relationships/theme" Target="theme/theme3.xml"/><Relationship Id="rId2" Type="http://schemas.openxmlformats.org/officeDocument/2006/relationships/presProps" Target="presProps.xml"/><Relationship Id="rId3" Type="http://schemas.openxmlformats.org/officeDocument/2006/relationships/tableStyles" Target="tableStyles.xml"/><Relationship Id="rId149" Type="http://schemas.openxmlformats.org/officeDocument/2006/relationships/slide" Target="slides/slide141.xml"/><Relationship Id="rId4" Type="http://schemas.openxmlformats.org/officeDocument/2006/relationships/slideMaster" Target="slideMasters/slideMaster1.xml"/><Relationship Id="rId148" Type="http://schemas.openxmlformats.org/officeDocument/2006/relationships/slide" Target="slides/slide140.xml"/><Relationship Id="rId9" Type="http://schemas.openxmlformats.org/officeDocument/2006/relationships/slide" Target="slides/slide1.xml"/><Relationship Id="rId143" Type="http://schemas.openxmlformats.org/officeDocument/2006/relationships/slide" Target="slides/slide135.xml"/><Relationship Id="rId142" Type="http://schemas.openxmlformats.org/officeDocument/2006/relationships/slide" Target="slides/slide134.xml"/><Relationship Id="rId141" Type="http://schemas.openxmlformats.org/officeDocument/2006/relationships/slide" Target="slides/slide133.xml"/><Relationship Id="rId140" Type="http://schemas.openxmlformats.org/officeDocument/2006/relationships/slide" Target="slides/slide132.xml"/><Relationship Id="rId5" Type="http://schemas.openxmlformats.org/officeDocument/2006/relationships/slideMaster" Target="slideMasters/slideMaster2.xml"/><Relationship Id="rId147" Type="http://schemas.openxmlformats.org/officeDocument/2006/relationships/slide" Target="slides/slide139.xml"/><Relationship Id="rId6" Type="http://schemas.openxmlformats.org/officeDocument/2006/relationships/slideMaster" Target="slideMasters/slideMaster3.xml"/><Relationship Id="rId146" Type="http://schemas.openxmlformats.org/officeDocument/2006/relationships/slide" Target="slides/slide138.xml"/><Relationship Id="rId7" Type="http://schemas.openxmlformats.org/officeDocument/2006/relationships/slideMaster" Target="slideMasters/slideMaster4.xml"/><Relationship Id="rId145" Type="http://schemas.openxmlformats.org/officeDocument/2006/relationships/slide" Target="slides/slide137.xml"/><Relationship Id="rId8" Type="http://schemas.openxmlformats.org/officeDocument/2006/relationships/notesMaster" Target="notesMasters/notesMaster1.xml"/><Relationship Id="rId144" Type="http://schemas.openxmlformats.org/officeDocument/2006/relationships/slide" Target="slides/slide136.xml"/><Relationship Id="rId73" Type="http://schemas.openxmlformats.org/officeDocument/2006/relationships/slide" Target="slides/slide65.xml"/><Relationship Id="rId72" Type="http://schemas.openxmlformats.org/officeDocument/2006/relationships/slide" Target="slides/slide64.xml"/><Relationship Id="rId75" Type="http://schemas.openxmlformats.org/officeDocument/2006/relationships/slide" Target="slides/slide67.xml"/><Relationship Id="rId74" Type="http://schemas.openxmlformats.org/officeDocument/2006/relationships/slide" Target="slides/slide66.xml"/><Relationship Id="rId77" Type="http://schemas.openxmlformats.org/officeDocument/2006/relationships/slide" Target="slides/slide69.xml"/><Relationship Id="rId76" Type="http://schemas.openxmlformats.org/officeDocument/2006/relationships/slide" Target="slides/slide68.xml"/><Relationship Id="rId79" Type="http://schemas.openxmlformats.org/officeDocument/2006/relationships/slide" Target="slides/slide71.xml"/><Relationship Id="rId78" Type="http://schemas.openxmlformats.org/officeDocument/2006/relationships/slide" Target="slides/slide70.xml"/><Relationship Id="rId71" Type="http://schemas.openxmlformats.org/officeDocument/2006/relationships/slide" Target="slides/slide63.xml"/><Relationship Id="rId70" Type="http://schemas.openxmlformats.org/officeDocument/2006/relationships/slide" Target="slides/slide62.xml"/><Relationship Id="rId139" Type="http://schemas.openxmlformats.org/officeDocument/2006/relationships/slide" Target="slides/slide131.xml"/><Relationship Id="rId138" Type="http://schemas.openxmlformats.org/officeDocument/2006/relationships/slide" Target="slides/slide130.xml"/><Relationship Id="rId137" Type="http://schemas.openxmlformats.org/officeDocument/2006/relationships/slide" Target="slides/slide129.xml"/><Relationship Id="rId132" Type="http://schemas.openxmlformats.org/officeDocument/2006/relationships/slide" Target="slides/slide124.xml"/><Relationship Id="rId131" Type="http://schemas.openxmlformats.org/officeDocument/2006/relationships/slide" Target="slides/slide123.xml"/><Relationship Id="rId130" Type="http://schemas.openxmlformats.org/officeDocument/2006/relationships/slide" Target="slides/slide122.xml"/><Relationship Id="rId136" Type="http://schemas.openxmlformats.org/officeDocument/2006/relationships/slide" Target="slides/slide128.xml"/><Relationship Id="rId135" Type="http://schemas.openxmlformats.org/officeDocument/2006/relationships/slide" Target="slides/slide127.xml"/><Relationship Id="rId134" Type="http://schemas.openxmlformats.org/officeDocument/2006/relationships/slide" Target="slides/slide126.xml"/><Relationship Id="rId133" Type="http://schemas.openxmlformats.org/officeDocument/2006/relationships/slide" Target="slides/slide125.xml"/><Relationship Id="rId62" Type="http://schemas.openxmlformats.org/officeDocument/2006/relationships/slide" Target="slides/slide54.xml"/><Relationship Id="rId61" Type="http://schemas.openxmlformats.org/officeDocument/2006/relationships/slide" Target="slides/slide53.xml"/><Relationship Id="rId64" Type="http://schemas.openxmlformats.org/officeDocument/2006/relationships/slide" Target="slides/slide56.xml"/><Relationship Id="rId63" Type="http://schemas.openxmlformats.org/officeDocument/2006/relationships/slide" Target="slides/slide55.xml"/><Relationship Id="rId66" Type="http://schemas.openxmlformats.org/officeDocument/2006/relationships/slide" Target="slides/slide58.xml"/><Relationship Id="rId65" Type="http://schemas.openxmlformats.org/officeDocument/2006/relationships/slide" Target="slides/slide57.xml"/><Relationship Id="rId68" Type="http://schemas.openxmlformats.org/officeDocument/2006/relationships/slide" Target="slides/slide60.xml"/><Relationship Id="rId67" Type="http://schemas.openxmlformats.org/officeDocument/2006/relationships/slide" Target="slides/slide59.xml"/><Relationship Id="rId60" Type="http://schemas.openxmlformats.org/officeDocument/2006/relationships/slide" Target="slides/slide52.xml"/><Relationship Id="rId69" Type="http://schemas.openxmlformats.org/officeDocument/2006/relationships/slide" Target="slides/slide61.xml"/><Relationship Id="rId51" Type="http://schemas.openxmlformats.org/officeDocument/2006/relationships/slide" Target="slides/slide43.xml"/><Relationship Id="rId50" Type="http://schemas.openxmlformats.org/officeDocument/2006/relationships/slide" Target="slides/slide42.xml"/><Relationship Id="rId53" Type="http://schemas.openxmlformats.org/officeDocument/2006/relationships/slide" Target="slides/slide45.xml"/><Relationship Id="rId52" Type="http://schemas.openxmlformats.org/officeDocument/2006/relationships/slide" Target="slides/slide44.xml"/><Relationship Id="rId55" Type="http://schemas.openxmlformats.org/officeDocument/2006/relationships/slide" Target="slides/slide47.xml"/><Relationship Id="rId54" Type="http://schemas.openxmlformats.org/officeDocument/2006/relationships/slide" Target="slides/slide46.xml"/><Relationship Id="rId57" Type="http://schemas.openxmlformats.org/officeDocument/2006/relationships/slide" Target="slides/slide49.xml"/><Relationship Id="rId56" Type="http://schemas.openxmlformats.org/officeDocument/2006/relationships/slide" Target="slides/slide48.xml"/><Relationship Id="rId59" Type="http://schemas.openxmlformats.org/officeDocument/2006/relationships/slide" Target="slides/slide51.xml"/><Relationship Id="rId58" Type="http://schemas.openxmlformats.org/officeDocument/2006/relationships/slide" Target="slides/slide50.xml"/><Relationship Id="rId152" Type="http://schemas.openxmlformats.org/officeDocument/2006/relationships/slide" Target="slides/slide144.xml"/><Relationship Id="rId151" Type="http://schemas.openxmlformats.org/officeDocument/2006/relationships/slide" Target="slides/slide14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med" w="med" type="none"/>
            <a:tailEnd len="med" w="med" type="none"/>
          </a:ln>
        </p:spPr>
      </p:sp>
      <p:sp>
        <p:nvSpPr>
          <p:cNvPr id="4" name="Shape 4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lvl="0">
              <a:spcBef>
                <a:spcPts val="0"/>
              </a:spcBef>
              <a:buSzPct val="100000"/>
              <a:buChar char="●"/>
              <a:defRPr sz="1100"/>
            </a:lvl1pPr>
            <a:lvl2pPr lvl="1">
              <a:spcBef>
                <a:spcPts val="0"/>
              </a:spcBef>
              <a:buSzPct val="100000"/>
              <a:buChar char="○"/>
              <a:defRPr sz="1100"/>
            </a:lvl2pPr>
            <a:lvl3pPr lvl="2">
              <a:spcBef>
                <a:spcPts val="0"/>
              </a:spcBef>
              <a:buSzPct val="100000"/>
              <a:buChar char="■"/>
              <a:defRPr sz="1100"/>
            </a:lvl3pPr>
            <a:lvl4pPr lvl="3">
              <a:spcBef>
                <a:spcPts val="0"/>
              </a:spcBef>
              <a:buSzPct val="100000"/>
              <a:buChar char="●"/>
              <a:defRPr sz="1100"/>
            </a:lvl4pPr>
            <a:lvl5pPr lvl="4">
              <a:spcBef>
                <a:spcPts val="0"/>
              </a:spcBef>
              <a:buSzPct val="100000"/>
              <a:buChar char="○"/>
              <a:defRPr sz="1100"/>
            </a:lvl5pPr>
            <a:lvl6pPr lvl="5">
              <a:spcBef>
                <a:spcPts val="0"/>
              </a:spcBef>
              <a:buSzPct val="100000"/>
              <a:buChar char="■"/>
              <a:defRPr sz="1100"/>
            </a:lvl6pPr>
            <a:lvl7pPr lvl="6">
              <a:spcBef>
                <a:spcPts val="0"/>
              </a:spcBef>
              <a:buSzPct val="100000"/>
              <a:buChar char="●"/>
              <a:defRPr sz="1100"/>
            </a:lvl7pPr>
            <a:lvl8pPr lvl="7">
              <a:spcBef>
                <a:spcPts val="0"/>
              </a:spcBef>
              <a:buSzPct val="100000"/>
              <a:buChar char="○"/>
              <a:defRPr sz="1100"/>
            </a:lvl8pPr>
            <a:lvl9pPr lvl="8">
              <a:spcBef>
                <a:spcPts val="0"/>
              </a:spcBef>
              <a:buSzPct val="1000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30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Shape 231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2" name="Shape 23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35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Shape 236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7" name="Shape 237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4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Shape 242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3" name="Shape 243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50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Shape 251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2" name="Shape 25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57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Shape 258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9" name="Shape 259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68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Shape 269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0" name="Shape 270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271" name="Shape 271"/>
          <p:cNvSpPr txBox="1"/>
          <p:nvPr>
            <p:ph idx="12" type="sldNum"/>
          </p:nvPr>
        </p:nvSpPr>
        <p:spPr>
          <a:xfrm>
            <a:off x="3884612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8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Shape 282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3" name="Shape 283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94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Shape 295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6" name="Shape 296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99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301" name="Shape 301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307" name="Shape 3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" name="Shape 308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med" w="med" type="none"/>
            <a:tailEnd len="med" w="med" type="none"/>
          </a:ln>
        </p:spPr>
      </p:sp>
      <p:sp>
        <p:nvSpPr>
          <p:cNvPr id="309" name="Shape 309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0" name="Shape 310"/>
          <p:cNvSpPr txBox="1"/>
          <p:nvPr>
            <p:ph idx="12" type="sldNum"/>
          </p:nvPr>
        </p:nvSpPr>
        <p:spPr>
          <a:xfrm>
            <a:off x="3884612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zh-TW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326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Shape 327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328" name="Shape 328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331" name="Shape 3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" name="Shape 332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333" name="Shape 333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345" name="Shape 3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6" name="Shape 346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med" w="med" type="none"/>
            <a:tailEnd len="med" w="med" type="none"/>
          </a:ln>
        </p:spPr>
      </p:sp>
      <p:sp>
        <p:nvSpPr>
          <p:cNvPr id="347" name="Shape 347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8" name="Shape 348"/>
          <p:cNvSpPr txBox="1"/>
          <p:nvPr>
            <p:ph idx="12" type="sldNum"/>
          </p:nvPr>
        </p:nvSpPr>
        <p:spPr>
          <a:xfrm>
            <a:off x="3884612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zh-TW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351" name="Shape 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Shape 352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med" w="med" type="none"/>
            <a:tailEnd len="med" w="med" type="none"/>
          </a:ln>
        </p:spPr>
      </p:sp>
      <p:sp>
        <p:nvSpPr>
          <p:cNvPr id="353" name="Shape 353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4" name="Shape 354"/>
          <p:cNvSpPr txBox="1"/>
          <p:nvPr>
            <p:ph idx="12" type="sldNum"/>
          </p:nvPr>
        </p:nvSpPr>
        <p:spPr>
          <a:xfrm>
            <a:off x="3884612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zh-TW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376" name="Shape 3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7" name="Shape 377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378" name="Shape 378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381" name="Shape 3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2" name="Shape 382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3" name="Shape 383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386" name="Shape 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Shape 387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8" name="Shape 388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394" name="Shape 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" name="Shape 395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6" name="Shape 396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399" name="Shape 3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" name="Shape 400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1" name="Shape 401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404" name="Shape 4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5" name="Shape 405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6" name="Shape 406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409" name="Shape 4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" name="Shape 410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1" name="Shape 411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415" name="Shape 4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6" name="Shape 416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7" name="Shape 417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420" name="Shape 4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" name="Shape 421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2" name="Shape 42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425" name="Shape 4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6" name="Shape 426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7" name="Shape 427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430" name="Shape 4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1" name="Shape 431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2" name="Shape 43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436" name="Shape 4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" name="Shape 437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8" name="Shape 438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443" name="Shape 4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4" name="Shape 444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5" name="Shape 445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448" name="Shape 4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9" name="Shape 449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0" name="Shape 450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453" name="Shape 4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4" name="Shape 454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5" name="Shape 455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461" name="Shape 4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2" name="Shape 462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3" name="Shape 463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466" name="Shape 4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7" name="Shape 467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8" name="Shape 468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471" name="Shape 4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" name="Shape 472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3" name="Shape 473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476" name="Shape 4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7" name="Shape 477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8" name="Shape 478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481" name="Shape 4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2" name="Shape 482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483" name="Shape 483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38" name="Shape 5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9" name="Shape 539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540" name="Shape 540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45" name="Shape 5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6" name="Shape 546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7" name="Shape 547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50" name="Shape 5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1" name="Shape 551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2" name="Shape 55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57" name="Shape 5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8" name="Shape 558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9" name="Shape 559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64" name="Shape 5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5" name="Shape 565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6" name="Shape 566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69" name="Shape 5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0" name="Shape 570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1" name="Shape 571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74" name="Shape 5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5" name="Shape 575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6" name="Shape 576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79" name="Shape 5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0" name="Shape 580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1" name="Shape 581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84" name="Shape 5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5" name="Shape 585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6" name="Shape 586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89" name="Shape 5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0" name="Shape 590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1" name="Shape 591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94" name="Shape 5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5" name="Shape 595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6" name="Shape 596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99" name="Shape 5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0" name="Shape 600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1" name="Shape 601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604" name="Shape 6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5" name="Shape 605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606" name="Shape 606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609" name="Shape 6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0" name="Shape 610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611" name="Shape 611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622" name="Shape 6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3" name="Shape 623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4" name="Shape 624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626" name="Shape 6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7" name="Shape 627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8" name="Shape 628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631" name="Shape 6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2" name="Shape 632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3" name="Shape 633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658" name="Shape 6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9" name="Shape 659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660" name="Shape 660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693" name="Shape 6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4" name="Shape 694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695" name="Shape 695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03" name="Shape 7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4" name="Shape 704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5" name="Shape 705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08" name="Shape 7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9" name="Shape 709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0" name="Shape 710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20" name="Shape 7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1" name="Shape 721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2" name="Shape 72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34" name="Shape 7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5" name="Shape 735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736" name="Shape 736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46" name="Shape 7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" name="Shape 747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8" name="Shape 748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51" name="Shape 7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2" name="Shape 752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3" name="Shape 753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56" name="Shape 7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" name="Shape 757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8" name="Shape 758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62" name="Shape 7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3" name="Shape 763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4" name="Shape 764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68" name="Shape 7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9" name="Shape 769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0" name="Shape 770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78" name="Shape 7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9" name="Shape 779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0" name="Shape 780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84" name="Shape 7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5" name="Shape 785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6" name="Shape 786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90" name="Shape 7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1" name="Shape 791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2" name="Shape 79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98" name="Shape 7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9" name="Shape 799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0" name="Shape 800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06" name="Shape 8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7" name="Shape 807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8" name="Shape 808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11" name="Shape 8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2" name="Shape 812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3" name="Shape 813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18" name="Shape 8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" name="Shape 819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0" name="Shape 820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23" name="Shape 8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4" name="Shape 824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825" name="Shape 825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44" name="Shape 8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5" name="Shape 845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6" name="Shape 846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48" name="Shape 8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" name="Shape 849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0" name="Shape 850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59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" name="Shape 860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1" name="Shape 861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64" name="Shape 8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5" name="Shape 865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6" name="Shape 866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69" name="Shape 8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" name="Shape 870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1" name="Shape 871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75" name="Shape 8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6" name="Shape 876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7" name="Shape 877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82" name="Shape 8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3" name="Shape 883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84" name="Shape 884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87" name="Shape 8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8" name="Shape 888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89" name="Shape 889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98" name="Shape 8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9" name="Shape 899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0" name="Shape 900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06" name="Shape 9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7" name="Shape 907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8" name="Shape 908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11" name="Shape 9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2" name="Shape 912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3" name="Shape 913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23" name="Shape 9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4" name="Shape 924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5" name="Shape 925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32" name="Shape 9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3" name="Shape 933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4" name="Shape 934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44" name="Shape 9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5" name="Shape 945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46" name="Shape 946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49" name="Shape 9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0" name="Shape 950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1" name="Shape 951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06" name="Shape 10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7" name="Shape 1007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8" name="Shape 1008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47" name="Shape 10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" name="Shape 1048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49" name="Shape 1049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51" name="Shape 10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2" name="Shape 1052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53" name="Shape 1053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56" name="Shape 10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7" name="Shape 1057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58" name="Shape 1058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63" name="Shape 10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" name="Shape 1064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65" name="Shape 1065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71" name="Shape 10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2" name="Shape 1072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3" name="Shape 1073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77" name="Shape 10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8" name="Shape 1078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9" name="Shape 1079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84" name="Shape 10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" name="Shape 1085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6" name="Shape 1086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89" name="Shape 10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0" name="Shape 1090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1" name="Shape 1091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93" name="Shape 10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4" name="Shape 1094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5" name="Shape 1095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98" name="Shape 10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9" name="Shape 1099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0" name="Shape 1100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03" name="Shape 1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4" name="Shape 1104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5" name="Shape 1105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09" name="Shape 1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0" name="Shape 1110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11" name="Shape 1111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14" name="Shape 1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5" name="Shape 1115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16" name="Shape 1116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19" name="Shape 1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0" name="Shape 1120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1" name="Shape 1121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24" name="Shape 1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5" name="Shape 1125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6" name="Shape 1126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29" name="Shape 1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0" name="Shape 1130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31" name="Shape 1131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34" name="Shape 1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5" name="Shape 1135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36" name="Shape 1136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39" name="Shape 1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0" name="Shape 1140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1" name="Shape 1141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44" name="Shape 1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5" name="Shape 1145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6" name="Shape 1146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49" name="Shape 1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0" name="Shape 1150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51" name="Shape 1151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54" name="Shape 1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5" name="Shape 1155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56" name="Shape 1156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60" name="Shape 1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1" name="Shape 1161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2" name="Shape 116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65" name="Shape 1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6" name="Shape 1166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7" name="Shape 1167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70" name="Shape 1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1" name="Shape 1171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72" name="Shape 117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75" name="Shape 1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6" name="Shape 1176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77" name="Shape 1177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85" name="Shape 1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6" name="Shape 1186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87" name="Shape 1187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99" name="Shape 1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0" name="Shape 1200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1" name="Shape 1201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07" name="Shape 1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" name="Shape 1208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9" name="Shape 1209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12" name="Shape 1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3" name="Shape 1213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14" name="Shape 1214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18" name="Shape 1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9" name="Shape 1219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20" name="Shape 1220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25" name="Shape 1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6" name="Shape 1226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27" name="Shape 1227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30" name="Shape 1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1" name="Shape 1231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2" name="Shape 123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35" name="Shape 1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6" name="Shape 1236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7" name="Shape 1237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40" name="Shape 1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1" name="Shape 1241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2" name="Shape 124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45" name="Shape 1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6" name="Shape 1246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7" name="Shape 1247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50" name="Shape 1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1" name="Shape 1251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52" name="Shape 125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55" name="Shape 12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6" name="Shape 1256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57" name="Shape 1257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60" name="Shape 1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1" name="Shape 1261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2" name="Shape 126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67" name="Shape 1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8" name="Shape 1268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9" name="Shape 1269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71" name="Shape 1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2" name="Shape 1272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73" name="Shape 1273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78" name="Shape 1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9" name="Shape 1279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80" name="Shape 1280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88" name="Shape 1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9" name="Shape 1289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90" name="Shape 1290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95" name="Shape 1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6" name="Shape 1296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97" name="Shape 1297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00" name="Shape 13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1" name="Shape 1301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02" name="Shape 130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05" name="Shape 1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6" name="Shape 1306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07" name="Shape 1307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10" name="Shape 13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1" name="Shape 1311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12" name="Shape 131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15" name="Shape 1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6" name="Shape 1316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17" name="Shape 1317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20" name="Shape 13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1" name="Shape 1321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2" name="Shape 132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24" name="Shape 1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5" name="Shape 1325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6" name="Shape 1326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29" name="Shape 1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0" name="Shape 1330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31" name="Shape 1331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61" name="Shape 13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2" name="Shape 1362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63" name="Shape 1363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67" name="Shape 13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8" name="Shape 1368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69" name="Shape 1369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74" name="Shape 13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5" name="Shape 1375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76" name="Shape 1376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81" name="Shape 13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" name="Shape 1382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3" name="Shape 1383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87" name="Shape 13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8" name="Shape 1388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9" name="Shape 1389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93" name="Shape 13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4" name="Shape 1394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95" name="Shape 1395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02" name="Shape 14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3" name="Shape 1403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4" name="Shape 1404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12" name="Shape 14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" name="Shape 1413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14" name="Shape 1414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itle">
  <p:cSld name="Title slid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10"/>
          <p:cNvSpPr txBox="1"/>
          <p:nvPr>
            <p:ph type="ctrTitle"/>
          </p:nvPr>
        </p:nvSpPr>
        <p:spPr>
          <a:xfrm>
            <a:off x="311708" y="992766"/>
            <a:ext cx="8520600" cy="2736900"/>
          </a:xfrm>
          <a:prstGeom prst="rect">
            <a:avLst/>
          </a:prstGeom>
        </p:spPr>
        <p:txBody>
          <a:bodyPr anchorCtr="0" anchor="b" bIns="91425" lIns="91425" rIns="91425" wrap="square" tIns="91425"/>
          <a:lstStyle>
            <a:lvl1pPr lvl="0" algn="ctr">
              <a:spcBef>
                <a:spcPts val="0"/>
              </a:spcBef>
              <a:buSzPct val="100000"/>
              <a:defRPr sz="5200"/>
            </a:lvl1pPr>
            <a:lvl2pPr lvl="1" algn="ctr">
              <a:spcBef>
                <a:spcPts val="0"/>
              </a:spcBef>
              <a:buSzPct val="100000"/>
              <a:defRPr sz="5200"/>
            </a:lvl2pPr>
            <a:lvl3pPr lvl="2" algn="ctr">
              <a:spcBef>
                <a:spcPts val="0"/>
              </a:spcBef>
              <a:buSzPct val="100000"/>
              <a:defRPr sz="5200"/>
            </a:lvl3pPr>
            <a:lvl4pPr lvl="3" algn="ctr">
              <a:spcBef>
                <a:spcPts val="0"/>
              </a:spcBef>
              <a:buSzPct val="100000"/>
              <a:defRPr sz="5200"/>
            </a:lvl4pPr>
            <a:lvl5pPr lvl="4" algn="ctr">
              <a:spcBef>
                <a:spcPts val="0"/>
              </a:spcBef>
              <a:buSzPct val="100000"/>
              <a:defRPr sz="5200"/>
            </a:lvl5pPr>
            <a:lvl6pPr lvl="5" algn="ctr">
              <a:spcBef>
                <a:spcPts val="0"/>
              </a:spcBef>
              <a:buSzPct val="100000"/>
              <a:defRPr sz="5200"/>
            </a:lvl6pPr>
            <a:lvl7pPr lvl="6" algn="ctr">
              <a:spcBef>
                <a:spcPts val="0"/>
              </a:spcBef>
              <a:buSzPct val="100000"/>
              <a:defRPr sz="5200"/>
            </a:lvl7pPr>
            <a:lvl8pPr lvl="7" algn="ctr">
              <a:spcBef>
                <a:spcPts val="0"/>
              </a:spcBef>
              <a:buSzPct val="100000"/>
              <a:defRPr sz="5200"/>
            </a:lvl8pPr>
            <a:lvl9pPr lvl="8" algn="ctr">
              <a:spcBef>
                <a:spcPts val="0"/>
              </a:spcBef>
              <a:buSzPct val="100000"/>
              <a:defRPr sz="5200"/>
            </a:lvl9pPr>
          </a:lstStyle>
          <a:p/>
        </p:txBody>
      </p:sp>
      <p:sp>
        <p:nvSpPr>
          <p:cNvPr id="11" name="Shape 11"/>
          <p:cNvSpPr txBox="1"/>
          <p:nvPr>
            <p:ph idx="1" type="subTitle"/>
          </p:nvPr>
        </p:nvSpPr>
        <p:spPr>
          <a:xfrm>
            <a:off x="311700" y="3778833"/>
            <a:ext cx="8520600" cy="1056900"/>
          </a:xfrm>
          <a:prstGeom prst="rect">
            <a:avLst/>
          </a:prstGeom>
        </p:spPr>
        <p:txBody>
          <a:bodyPr anchorCtr="0" anchor="t" bIns="91425" lIns="91425" rIns="91425" wrap="square" tIns="91425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9pPr>
          </a:lstStyle>
          <a:p/>
        </p:txBody>
      </p:sp>
      <p:sp>
        <p:nvSpPr>
          <p:cNvPr id="12" name="Shape 12"/>
          <p:cNvSpPr txBox="1"/>
          <p:nvPr>
            <p:ph idx="12" type="sldNum"/>
          </p:nvPr>
        </p:nvSpPr>
        <p:spPr>
          <a:xfrm>
            <a:off x="8472457" y="6217622"/>
            <a:ext cx="548700" cy="524700"/>
          </a:xfrm>
          <a:prstGeom prst="rect">
            <a:avLst/>
          </a:prstGeom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zh-TW"/>
              <a:t>‹#›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secHead">
  <p:cSld name="Section 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hape 14"/>
          <p:cNvSpPr txBox="1"/>
          <p:nvPr>
            <p:ph type="title"/>
          </p:nvPr>
        </p:nvSpPr>
        <p:spPr>
          <a:xfrm>
            <a:off x="311700" y="2867800"/>
            <a:ext cx="8520600" cy="1122300"/>
          </a:xfrm>
          <a:prstGeom prst="rect">
            <a:avLst/>
          </a:prstGeom>
        </p:spPr>
        <p:txBody>
          <a:bodyPr anchorCtr="0" anchor="ctr" bIns="91425" lIns="91425" rIns="91425" wrap="square" tIns="91425"/>
          <a:lstStyle>
            <a:lvl1pPr lvl="0" algn="ctr">
              <a:spcBef>
                <a:spcPts val="0"/>
              </a:spcBef>
              <a:buSzPct val="100000"/>
              <a:defRPr sz="3600"/>
            </a:lvl1pPr>
            <a:lvl2pPr lvl="1" algn="ctr">
              <a:spcBef>
                <a:spcPts val="0"/>
              </a:spcBef>
              <a:buSzPct val="100000"/>
              <a:defRPr sz="3600"/>
            </a:lvl2pPr>
            <a:lvl3pPr lvl="2" algn="ctr">
              <a:spcBef>
                <a:spcPts val="0"/>
              </a:spcBef>
              <a:buSzPct val="100000"/>
              <a:defRPr sz="3600"/>
            </a:lvl3pPr>
            <a:lvl4pPr lvl="3" algn="ctr">
              <a:spcBef>
                <a:spcPts val="0"/>
              </a:spcBef>
              <a:buSzPct val="100000"/>
              <a:defRPr sz="3600"/>
            </a:lvl4pPr>
            <a:lvl5pPr lvl="4" algn="ctr">
              <a:spcBef>
                <a:spcPts val="0"/>
              </a:spcBef>
              <a:buSzPct val="100000"/>
              <a:defRPr sz="3600"/>
            </a:lvl5pPr>
            <a:lvl6pPr lvl="5" algn="ctr">
              <a:spcBef>
                <a:spcPts val="0"/>
              </a:spcBef>
              <a:buSzPct val="100000"/>
              <a:defRPr sz="3600"/>
            </a:lvl6pPr>
            <a:lvl7pPr lvl="6" algn="ctr">
              <a:spcBef>
                <a:spcPts val="0"/>
              </a:spcBef>
              <a:buSzPct val="100000"/>
              <a:defRPr sz="3600"/>
            </a:lvl7pPr>
            <a:lvl8pPr lvl="7" algn="ctr">
              <a:spcBef>
                <a:spcPts val="0"/>
              </a:spcBef>
              <a:buSzPct val="100000"/>
              <a:defRPr sz="3600"/>
            </a:lvl8pPr>
            <a:lvl9pPr lvl="8" algn="ctr">
              <a:spcBef>
                <a:spcPts val="0"/>
              </a:spcBef>
              <a:buSzPct val="100000"/>
              <a:defRPr sz="3600"/>
            </a:lvl9pPr>
          </a:lstStyle>
          <a:p/>
        </p:txBody>
      </p:sp>
      <p:sp>
        <p:nvSpPr>
          <p:cNvPr id="15" name="Shape 15"/>
          <p:cNvSpPr txBox="1"/>
          <p:nvPr>
            <p:ph idx="12" type="sldNum"/>
          </p:nvPr>
        </p:nvSpPr>
        <p:spPr>
          <a:xfrm>
            <a:off x="8472457" y="6217622"/>
            <a:ext cx="548700" cy="524700"/>
          </a:xfrm>
          <a:prstGeom prst="rect">
            <a:avLst/>
          </a:prstGeom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zh-TW"/>
              <a:t>‹#›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x">
  <p:cSld name="Title and 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hape 17"/>
          <p:cNvSpPr txBox="1"/>
          <p:nvPr>
            <p:ph type="title"/>
          </p:nvPr>
        </p:nvSpPr>
        <p:spPr>
          <a:xfrm>
            <a:off x="311700" y="593366"/>
            <a:ext cx="8520600" cy="763500"/>
          </a:xfrm>
          <a:prstGeom prst="rect">
            <a:avLst/>
          </a:prstGeom>
        </p:spPr>
        <p:txBody>
          <a:bodyPr anchorCtr="0" anchor="t" bIns="91425" lIns="91425" rIns="91425" wrap="square" tIns="91425"/>
          <a:lstStyle>
            <a:lvl1pPr lvl="0">
              <a:spcBef>
                <a:spcPts val="0"/>
              </a:spcBef>
              <a:defRPr/>
            </a:lvl1pPr>
            <a:lvl2pPr lvl="1">
              <a:spcBef>
                <a:spcPts val="0"/>
              </a:spcBef>
              <a:defRPr/>
            </a:lvl2pPr>
            <a:lvl3pPr lvl="2">
              <a:spcBef>
                <a:spcPts val="0"/>
              </a:spcBef>
              <a:defRPr/>
            </a:lvl3pPr>
            <a:lvl4pPr lvl="3">
              <a:spcBef>
                <a:spcPts val="0"/>
              </a:spcBef>
              <a:defRPr/>
            </a:lvl4pPr>
            <a:lvl5pPr lvl="4">
              <a:spcBef>
                <a:spcPts val="0"/>
              </a:spcBef>
              <a:defRPr/>
            </a:lvl5pPr>
            <a:lvl6pPr lvl="5">
              <a:spcBef>
                <a:spcPts val="0"/>
              </a:spcBef>
              <a:defRPr/>
            </a:lvl6pPr>
            <a:lvl7pPr lvl="6">
              <a:spcBef>
                <a:spcPts val="0"/>
              </a:spcBef>
              <a:defRPr/>
            </a:lvl7pPr>
            <a:lvl8pPr lvl="7">
              <a:spcBef>
                <a:spcPts val="0"/>
              </a:spcBef>
              <a:defRPr/>
            </a:lvl8pPr>
            <a:lvl9pPr lvl="8">
              <a:spcBef>
                <a:spcPts val="0"/>
              </a:spcBef>
              <a:defRPr/>
            </a:lvl9pPr>
          </a:lstStyle>
          <a:p/>
        </p:txBody>
      </p:sp>
      <p:sp>
        <p:nvSpPr>
          <p:cNvPr id="18" name="Shape 18"/>
          <p:cNvSpPr txBox="1"/>
          <p:nvPr>
            <p:ph idx="1" type="body"/>
          </p:nvPr>
        </p:nvSpPr>
        <p:spPr>
          <a:xfrm>
            <a:off x="311700" y="1536633"/>
            <a:ext cx="8520600" cy="4555200"/>
          </a:xfrm>
          <a:prstGeom prst="rect">
            <a:avLst/>
          </a:prstGeom>
        </p:spPr>
        <p:txBody>
          <a:bodyPr anchorCtr="0" anchor="t" bIns="91425" lIns="91425" rIns="91425" wrap="square" tIns="91425"/>
          <a:lstStyle>
            <a:lvl1pPr lvl="0">
              <a:spcBef>
                <a:spcPts val="0"/>
              </a:spcBef>
              <a:defRPr/>
            </a:lvl1pPr>
            <a:lvl2pPr lvl="1">
              <a:spcBef>
                <a:spcPts val="0"/>
              </a:spcBef>
              <a:defRPr/>
            </a:lvl2pPr>
            <a:lvl3pPr lvl="2">
              <a:spcBef>
                <a:spcPts val="0"/>
              </a:spcBef>
              <a:defRPr/>
            </a:lvl3pPr>
            <a:lvl4pPr lvl="3">
              <a:spcBef>
                <a:spcPts val="0"/>
              </a:spcBef>
              <a:defRPr/>
            </a:lvl4pPr>
            <a:lvl5pPr lvl="4">
              <a:spcBef>
                <a:spcPts val="0"/>
              </a:spcBef>
              <a:defRPr/>
            </a:lvl5pPr>
            <a:lvl6pPr lvl="5">
              <a:spcBef>
                <a:spcPts val="0"/>
              </a:spcBef>
              <a:defRPr/>
            </a:lvl6pPr>
            <a:lvl7pPr lvl="6">
              <a:spcBef>
                <a:spcPts val="0"/>
              </a:spcBef>
              <a:defRPr/>
            </a:lvl7pPr>
            <a:lvl8pPr lvl="7">
              <a:spcBef>
                <a:spcPts val="0"/>
              </a:spcBef>
              <a:defRPr/>
            </a:lvl8pPr>
            <a:lvl9pPr lvl="8">
              <a:spcBef>
                <a:spcPts val="0"/>
              </a:spcBef>
              <a:defRPr/>
            </a:lvl9pPr>
          </a:lstStyle>
          <a:p/>
        </p:txBody>
      </p:sp>
      <p:sp>
        <p:nvSpPr>
          <p:cNvPr id="19" name="Shape 19"/>
          <p:cNvSpPr txBox="1"/>
          <p:nvPr>
            <p:ph idx="12" type="sldNum"/>
          </p:nvPr>
        </p:nvSpPr>
        <p:spPr>
          <a:xfrm>
            <a:off x="8472457" y="6217622"/>
            <a:ext cx="548700" cy="524700"/>
          </a:xfrm>
          <a:prstGeom prst="rect">
            <a:avLst/>
          </a:prstGeom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zh-TW"/>
              <a:t>‹#›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woColTx">
  <p:cSld name="Title and two 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 txBox="1"/>
          <p:nvPr>
            <p:ph type="title"/>
          </p:nvPr>
        </p:nvSpPr>
        <p:spPr>
          <a:xfrm>
            <a:off x="311700" y="593366"/>
            <a:ext cx="8520600" cy="763500"/>
          </a:xfrm>
          <a:prstGeom prst="rect">
            <a:avLst/>
          </a:prstGeom>
        </p:spPr>
        <p:txBody>
          <a:bodyPr anchorCtr="0" anchor="t" bIns="91425" lIns="91425" rIns="91425" wrap="square" tIns="91425"/>
          <a:lstStyle>
            <a:lvl1pPr lvl="0">
              <a:spcBef>
                <a:spcPts val="0"/>
              </a:spcBef>
              <a:defRPr/>
            </a:lvl1pPr>
            <a:lvl2pPr lvl="1">
              <a:spcBef>
                <a:spcPts val="0"/>
              </a:spcBef>
              <a:defRPr/>
            </a:lvl2pPr>
            <a:lvl3pPr lvl="2">
              <a:spcBef>
                <a:spcPts val="0"/>
              </a:spcBef>
              <a:defRPr/>
            </a:lvl3pPr>
            <a:lvl4pPr lvl="3">
              <a:spcBef>
                <a:spcPts val="0"/>
              </a:spcBef>
              <a:defRPr/>
            </a:lvl4pPr>
            <a:lvl5pPr lvl="4">
              <a:spcBef>
                <a:spcPts val="0"/>
              </a:spcBef>
              <a:defRPr/>
            </a:lvl5pPr>
            <a:lvl6pPr lvl="5">
              <a:spcBef>
                <a:spcPts val="0"/>
              </a:spcBef>
              <a:defRPr/>
            </a:lvl6pPr>
            <a:lvl7pPr lvl="6">
              <a:spcBef>
                <a:spcPts val="0"/>
              </a:spcBef>
              <a:defRPr/>
            </a:lvl7pPr>
            <a:lvl8pPr lvl="7">
              <a:spcBef>
                <a:spcPts val="0"/>
              </a:spcBef>
              <a:defRPr/>
            </a:lvl8pPr>
            <a:lvl9pPr lvl="8">
              <a:spcBef>
                <a:spcPts val="0"/>
              </a:spcBef>
              <a:defRPr/>
            </a:lvl9pPr>
          </a:lstStyle>
          <a:p/>
        </p:txBody>
      </p:sp>
      <p:sp>
        <p:nvSpPr>
          <p:cNvPr id="22" name="Shape 22"/>
          <p:cNvSpPr txBox="1"/>
          <p:nvPr>
            <p:ph idx="1" type="body"/>
          </p:nvPr>
        </p:nvSpPr>
        <p:spPr>
          <a:xfrm>
            <a:off x="311700" y="1536633"/>
            <a:ext cx="3999900" cy="4555200"/>
          </a:xfrm>
          <a:prstGeom prst="rect">
            <a:avLst/>
          </a:prstGeom>
        </p:spPr>
        <p:txBody>
          <a:bodyPr anchorCtr="0" anchor="t" bIns="91425" lIns="91425" rIns="91425" wrap="square" tIns="91425"/>
          <a:lstStyle>
            <a:lvl1pPr lvl="0">
              <a:spcBef>
                <a:spcPts val="0"/>
              </a:spcBef>
              <a:buSzPct val="100000"/>
              <a:defRPr sz="1400"/>
            </a:lvl1pPr>
            <a:lvl2pPr lvl="1">
              <a:spcBef>
                <a:spcPts val="0"/>
              </a:spcBef>
              <a:buSzPct val="100000"/>
              <a:defRPr sz="1200"/>
            </a:lvl2pPr>
            <a:lvl3pPr lvl="2">
              <a:spcBef>
                <a:spcPts val="0"/>
              </a:spcBef>
              <a:buSzPct val="100000"/>
              <a:defRPr sz="1200"/>
            </a:lvl3pPr>
            <a:lvl4pPr lvl="3">
              <a:spcBef>
                <a:spcPts val="0"/>
              </a:spcBef>
              <a:buSzPct val="100000"/>
              <a:defRPr sz="1200"/>
            </a:lvl4pPr>
            <a:lvl5pPr lvl="4">
              <a:spcBef>
                <a:spcPts val="0"/>
              </a:spcBef>
              <a:buSzPct val="100000"/>
              <a:defRPr sz="1200"/>
            </a:lvl5pPr>
            <a:lvl6pPr lvl="5">
              <a:spcBef>
                <a:spcPts val="0"/>
              </a:spcBef>
              <a:buSzPct val="100000"/>
              <a:defRPr sz="1200"/>
            </a:lvl6pPr>
            <a:lvl7pPr lvl="6">
              <a:spcBef>
                <a:spcPts val="0"/>
              </a:spcBef>
              <a:buSzPct val="100000"/>
              <a:defRPr sz="1200"/>
            </a:lvl7pPr>
            <a:lvl8pPr lvl="7">
              <a:spcBef>
                <a:spcPts val="0"/>
              </a:spcBef>
              <a:buSzPct val="100000"/>
              <a:defRPr sz="1200"/>
            </a:lvl8pPr>
            <a:lvl9pPr lvl="8">
              <a:spcBef>
                <a:spcPts val="0"/>
              </a:spcBef>
              <a:buSzPct val="100000"/>
              <a:defRPr sz="1200"/>
            </a:lvl9pPr>
          </a:lstStyle>
          <a:p/>
        </p:txBody>
      </p:sp>
      <p:sp>
        <p:nvSpPr>
          <p:cNvPr id="23" name="Shape 23"/>
          <p:cNvSpPr txBox="1"/>
          <p:nvPr>
            <p:ph idx="2" type="body"/>
          </p:nvPr>
        </p:nvSpPr>
        <p:spPr>
          <a:xfrm>
            <a:off x="4832400" y="1536633"/>
            <a:ext cx="3999900" cy="4555200"/>
          </a:xfrm>
          <a:prstGeom prst="rect">
            <a:avLst/>
          </a:prstGeom>
        </p:spPr>
        <p:txBody>
          <a:bodyPr anchorCtr="0" anchor="t" bIns="91425" lIns="91425" rIns="91425" wrap="square" tIns="91425"/>
          <a:lstStyle>
            <a:lvl1pPr lvl="0">
              <a:spcBef>
                <a:spcPts val="0"/>
              </a:spcBef>
              <a:buSzPct val="100000"/>
              <a:defRPr sz="1400"/>
            </a:lvl1pPr>
            <a:lvl2pPr lvl="1">
              <a:spcBef>
                <a:spcPts val="0"/>
              </a:spcBef>
              <a:buSzPct val="100000"/>
              <a:defRPr sz="1200"/>
            </a:lvl2pPr>
            <a:lvl3pPr lvl="2">
              <a:spcBef>
                <a:spcPts val="0"/>
              </a:spcBef>
              <a:buSzPct val="100000"/>
              <a:defRPr sz="1200"/>
            </a:lvl3pPr>
            <a:lvl4pPr lvl="3">
              <a:spcBef>
                <a:spcPts val="0"/>
              </a:spcBef>
              <a:buSzPct val="100000"/>
              <a:defRPr sz="1200"/>
            </a:lvl4pPr>
            <a:lvl5pPr lvl="4">
              <a:spcBef>
                <a:spcPts val="0"/>
              </a:spcBef>
              <a:buSzPct val="100000"/>
              <a:defRPr sz="1200"/>
            </a:lvl5pPr>
            <a:lvl6pPr lvl="5">
              <a:spcBef>
                <a:spcPts val="0"/>
              </a:spcBef>
              <a:buSzPct val="100000"/>
              <a:defRPr sz="1200"/>
            </a:lvl6pPr>
            <a:lvl7pPr lvl="6">
              <a:spcBef>
                <a:spcPts val="0"/>
              </a:spcBef>
              <a:buSzPct val="100000"/>
              <a:defRPr sz="1200"/>
            </a:lvl7pPr>
            <a:lvl8pPr lvl="7">
              <a:spcBef>
                <a:spcPts val="0"/>
              </a:spcBef>
              <a:buSzPct val="100000"/>
              <a:defRPr sz="1200"/>
            </a:lvl8pPr>
            <a:lvl9pPr lvl="8">
              <a:spcBef>
                <a:spcPts val="0"/>
              </a:spcBef>
              <a:buSzPct val="100000"/>
              <a:defRPr sz="1200"/>
            </a:lvl9pPr>
          </a:lstStyle>
          <a:p/>
        </p:txBody>
      </p:sp>
      <p:sp>
        <p:nvSpPr>
          <p:cNvPr id="24" name="Shape 24"/>
          <p:cNvSpPr txBox="1"/>
          <p:nvPr>
            <p:ph idx="12" type="sldNum"/>
          </p:nvPr>
        </p:nvSpPr>
        <p:spPr>
          <a:xfrm>
            <a:off x="8472457" y="6217622"/>
            <a:ext cx="548700" cy="524700"/>
          </a:xfrm>
          <a:prstGeom prst="rect">
            <a:avLst/>
          </a:prstGeom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zh-TW"/>
              <a:t>‹#›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itleOnly">
  <p:cSld name="Title 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Shape 26"/>
          <p:cNvSpPr txBox="1"/>
          <p:nvPr>
            <p:ph type="title"/>
          </p:nvPr>
        </p:nvSpPr>
        <p:spPr>
          <a:xfrm>
            <a:off x="311700" y="593366"/>
            <a:ext cx="8520600" cy="763500"/>
          </a:xfrm>
          <a:prstGeom prst="rect">
            <a:avLst/>
          </a:prstGeom>
        </p:spPr>
        <p:txBody>
          <a:bodyPr anchorCtr="0" anchor="t" bIns="91425" lIns="91425" rIns="91425" wrap="square" tIns="91425"/>
          <a:lstStyle>
            <a:lvl1pPr lvl="0">
              <a:spcBef>
                <a:spcPts val="0"/>
              </a:spcBef>
              <a:defRPr/>
            </a:lvl1pPr>
            <a:lvl2pPr lvl="1">
              <a:spcBef>
                <a:spcPts val="0"/>
              </a:spcBef>
              <a:defRPr/>
            </a:lvl2pPr>
            <a:lvl3pPr lvl="2">
              <a:spcBef>
                <a:spcPts val="0"/>
              </a:spcBef>
              <a:defRPr/>
            </a:lvl3pPr>
            <a:lvl4pPr lvl="3">
              <a:spcBef>
                <a:spcPts val="0"/>
              </a:spcBef>
              <a:defRPr/>
            </a:lvl4pPr>
            <a:lvl5pPr lvl="4">
              <a:spcBef>
                <a:spcPts val="0"/>
              </a:spcBef>
              <a:defRPr/>
            </a:lvl5pPr>
            <a:lvl6pPr lvl="5">
              <a:spcBef>
                <a:spcPts val="0"/>
              </a:spcBef>
              <a:defRPr/>
            </a:lvl6pPr>
            <a:lvl7pPr lvl="6">
              <a:spcBef>
                <a:spcPts val="0"/>
              </a:spcBef>
              <a:defRPr/>
            </a:lvl7pPr>
            <a:lvl8pPr lvl="7">
              <a:spcBef>
                <a:spcPts val="0"/>
              </a:spcBef>
              <a:defRPr/>
            </a:lvl8pPr>
            <a:lvl9pPr lvl="8">
              <a:spcBef>
                <a:spcPts val="0"/>
              </a:spcBef>
              <a:defRPr/>
            </a:lvl9pPr>
          </a:lstStyle>
          <a:p/>
        </p:txBody>
      </p:sp>
      <p:sp>
        <p:nvSpPr>
          <p:cNvPr id="27" name="Shape 27"/>
          <p:cNvSpPr txBox="1"/>
          <p:nvPr>
            <p:ph idx="12" type="sldNum"/>
          </p:nvPr>
        </p:nvSpPr>
        <p:spPr>
          <a:xfrm>
            <a:off x="8472457" y="6217622"/>
            <a:ext cx="548700" cy="524700"/>
          </a:xfrm>
          <a:prstGeom prst="rect">
            <a:avLst/>
          </a:prstGeom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zh-TW"/>
              <a:t>‹#›</a:t>
            </a:fld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One column 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Shape 29"/>
          <p:cNvSpPr txBox="1"/>
          <p:nvPr>
            <p:ph type="title"/>
          </p:nvPr>
        </p:nvSpPr>
        <p:spPr>
          <a:xfrm>
            <a:off x="311700" y="740800"/>
            <a:ext cx="2808000" cy="1007700"/>
          </a:xfrm>
          <a:prstGeom prst="rect">
            <a:avLst/>
          </a:prstGeom>
        </p:spPr>
        <p:txBody>
          <a:bodyPr anchorCtr="0" anchor="b" bIns="91425" lIns="91425" rIns="91425" wrap="square" tIns="91425"/>
          <a:lstStyle>
            <a:lvl1pPr lvl="0">
              <a:spcBef>
                <a:spcPts val="0"/>
              </a:spcBef>
              <a:buSzPct val="100000"/>
              <a:defRPr sz="2400"/>
            </a:lvl1pPr>
            <a:lvl2pPr lvl="1">
              <a:spcBef>
                <a:spcPts val="0"/>
              </a:spcBef>
              <a:buSzPct val="100000"/>
              <a:defRPr sz="2400"/>
            </a:lvl2pPr>
            <a:lvl3pPr lvl="2">
              <a:spcBef>
                <a:spcPts val="0"/>
              </a:spcBef>
              <a:buSzPct val="100000"/>
              <a:defRPr sz="2400"/>
            </a:lvl3pPr>
            <a:lvl4pPr lvl="3">
              <a:spcBef>
                <a:spcPts val="0"/>
              </a:spcBef>
              <a:buSzPct val="100000"/>
              <a:defRPr sz="2400"/>
            </a:lvl4pPr>
            <a:lvl5pPr lvl="4">
              <a:spcBef>
                <a:spcPts val="0"/>
              </a:spcBef>
              <a:buSzPct val="100000"/>
              <a:defRPr sz="2400"/>
            </a:lvl5pPr>
            <a:lvl6pPr lvl="5">
              <a:spcBef>
                <a:spcPts val="0"/>
              </a:spcBef>
              <a:buSzPct val="100000"/>
              <a:defRPr sz="2400"/>
            </a:lvl6pPr>
            <a:lvl7pPr lvl="6">
              <a:spcBef>
                <a:spcPts val="0"/>
              </a:spcBef>
              <a:buSzPct val="100000"/>
              <a:defRPr sz="2400"/>
            </a:lvl7pPr>
            <a:lvl8pPr lvl="7">
              <a:spcBef>
                <a:spcPts val="0"/>
              </a:spcBef>
              <a:buSzPct val="100000"/>
              <a:defRPr sz="2400"/>
            </a:lvl8pPr>
            <a:lvl9pPr lvl="8">
              <a:spcBef>
                <a:spcPts val="0"/>
              </a:spcBef>
              <a:buSzPct val="100000"/>
              <a:defRPr sz="2400"/>
            </a:lvl9pPr>
          </a:lstStyle>
          <a:p/>
        </p:txBody>
      </p:sp>
      <p:sp>
        <p:nvSpPr>
          <p:cNvPr id="30" name="Shape 30"/>
          <p:cNvSpPr txBox="1"/>
          <p:nvPr>
            <p:ph idx="1" type="body"/>
          </p:nvPr>
        </p:nvSpPr>
        <p:spPr>
          <a:xfrm>
            <a:off x="311700" y="1852800"/>
            <a:ext cx="2808000" cy="4239300"/>
          </a:xfrm>
          <a:prstGeom prst="rect">
            <a:avLst/>
          </a:prstGeom>
        </p:spPr>
        <p:txBody>
          <a:bodyPr anchorCtr="0" anchor="t" bIns="91425" lIns="91425" rIns="91425" wrap="square" tIns="91425"/>
          <a:lstStyle>
            <a:lvl1pPr lvl="0">
              <a:spcBef>
                <a:spcPts val="0"/>
              </a:spcBef>
              <a:buSzPct val="100000"/>
              <a:defRPr sz="1200"/>
            </a:lvl1pPr>
            <a:lvl2pPr lvl="1">
              <a:spcBef>
                <a:spcPts val="0"/>
              </a:spcBef>
              <a:buSzPct val="100000"/>
              <a:defRPr sz="1200"/>
            </a:lvl2pPr>
            <a:lvl3pPr lvl="2">
              <a:spcBef>
                <a:spcPts val="0"/>
              </a:spcBef>
              <a:buSzPct val="100000"/>
              <a:defRPr sz="1200"/>
            </a:lvl3pPr>
            <a:lvl4pPr lvl="3">
              <a:spcBef>
                <a:spcPts val="0"/>
              </a:spcBef>
              <a:buSzPct val="100000"/>
              <a:defRPr sz="1200"/>
            </a:lvl4pPr>
            <a:lvl5pPr lvl="4">
              <a:spcBef>
                <a:spcPts val="0"/>
              </a:spcBef>
              <a:buSzPct val="100000"/>
              <a:defRPr sz="1200"/>
            </a:lvl5pPr>
            <a:lvl6pPr lvl="5">
              <a:spcBef>
                <a:spcPts val="0"/>
              </a:spcBef>
              <a:buSzPct val="100000"/>
              <a:defRPr sz="1200"/>
            </a:lvl6pPr>
            <a:lvl7pPr lvl="6">
              <a:spcBef>
                <a:spcPts val="0"/>
              </a:spcBef>
              <a:buSzPct val="100000"/>
              <a:defRPr sz="1200"/>
            </a:lvl7pPr>
            <a:lvl8pPr lvl="7">
              <a:spcBef>
                <a:spcPts val="0"/>
              </a:spcBef>
              <a:buSzPct val="100000"/>
              <a:defRPr sz="1200"/>
            </a:lvl8pPr>
            <a:lvl9pPr lvl="8">
              <a:spcBef>
                <a:spcPts val="0"/>
              </a:spcBef>
              <a:buSzPct val="100000"/>
              <a:defRPr sz="1200"/>
            </a:lvl9pPr>
          </a:lstStyle>
          <a:p/>
        </p:txBody>
      </p:sp>
      <p:sp>
        <p:nvSpPr>
          <p:cNvPr id="31" name="Shape 31"/>
          <p:cNvSpPr txBox="1"/>
          <p:nvPr>
            <p:ph idx="12" type="sldNum"/>
          </p:nvPr>
        </p:nvSpPr>
        <p:spPr>
          <a:xfrm>
            <a:off x="8472457" y="6217622"/>
            <a:ext cx="548700" cy="524700"/>
          </a:xfrm>
          <a:prstGeom prst="rect">
            <a:avLst/>
          </a:prstGeom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zh-TW"/>
              <a:t>‹#›</a:t>
            </a:fld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Main 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/>
          <p:nvPr>
            <p:ph type="title"/>
          </p:nvPr>
        </p:nvSpPr>
        <p:spPr>
          <a:xfrm>
            <a:off x="490250" y="600200"/>
            <a:ext cx="6367800" cy="5454300"/>
          </a:xfrm>
          <a:prstGeom prst="rect">
            <a:avLst/>
          </a:prstGeom>
        </p:spPr>
        <p:txBody>
          <a:bodyPr anchorCtr="0" anchor="ctr" bIns="91425" lIns="91425" rIns="91425" wrap="square" tIns="91425"/>
          <a:lstStyle>
            <a:lvl1pPr lvl="0">
              <a:spcBef>
                <a:spcPts val="0"/>
              </a:spcBef>
              <a:buSzPct val="100000"/>
              <a:defRPr sz="4800"/>
            </a:lvl1pPr>
            <a:lvl2pPr lvl="1">
              <a:spcBef>
                <a:spcPts val="0"/>
              </a:spcBef>
              <a:buSzPct val="100000"/>
              <a:defRPr sz="4800"/>
            </a:lvl2pPr>
            <a:lvl3pPr lvl="2">
              <a:spcBef>
                <a:spcPts val="0"/>
              </a:spcBef>
              <a:buSzPct val="100000"/>
              <a:defRPr sz="4800"/>
            </a:lvl3pPr>
            <a:lvl4pPr lvl="3">
              <a:spcBef>
                <a:spcPts val="0"/>
              </a:spcBef>
              <a:buSzPct val="100000"/>
              <a:defRPr sz="4800"/>
            </a:lvl4pPr>
            <a:lvl5pPr lvl="4">
              <a:spcBef>
                <a:spcPts val="0"/>
              </a:spcBef>
              <a:buSzPct val="100000"/>
              <a:defRPr sz="4800"/>
            </a:lvl5pPr>
            <a:lvl6pPr lvl="5">
              <a:spcBef>
                <a:spcPts val="0"/>
              </a:spcBef>
              <a:buSzPct val="100000"/>
              <a:defRPr sz="4800"/>
            </a:lvl6pPr>
            <a:lvl7pPr lvl="6">
              <a:spcBef>
                <a:spcPts val="0"/>
              </a:spcBef>
              <a:buSzPct val="100000"/>
              <a:defRPr sz="4800"/>
            </a:lvl7pPr>
            <a:lvl8pPr lvl="7">
              <a:spcBef>
                <a:spcPts val="0"/>
              </a:spcBef>
              <a:buSzPct val="100000"/>
              <a:defRPr sz="4800"/>
            </a:lvl8pPr>
            <a:lvl9pPr lvl="8">
              <a:spcBef>
                <a:spcPts val="0"/>
              </a:spcBef>
              <a:buSzPct val="100000"/>
              <a:defRPr sz="4800"/>
            </a:lvl9pPr>
          </a:lstStyle>
          <a:p/>
        </p:txBody>
      </p:sp>
      <p:sp>
        <p:nvSpPr>
          <p:cNvPr id="34" name="Shape 34"/>
          <p:cNvSpPr txBox="1"/>
          <p:nvPr>
            <p:ph idx="12" type="sldNum"/>
          </p:nvPr>
        </p:nvSpPr>
        <p:spPr>
          <a:xfrm>
            <a:off x="8472457" y="6217622"/>
            <a:ext cx="548700" cy="524700"/>
          </a:xfrm>
          <a:prstGeom prst="rect">
            <a:avLst/>
          </a:prstGeom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zh-TW"/>
              <a:t>‹#›</a:t>
            </a:fld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Section title and 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/>
          <p:nvPr/>
        </p:nvSpPr>
        <p:spPr>
          <a:xfrm>
            <a:off x="4572000" y="-166"/>
            <a:ext cx="4572000" cy="6858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37" name="Shape 37"/>
          <p:cNvSpPr txBox="1"/>
          <p:nvPr>
            <p:ph type="title"/>
          </p:nvPr>
        </p:nvSpPr>
        <p:spPr>
          <a:xfrm>
            <a:off x="265500" y="1644233"/>
            <a:ext cx="4045200" cy="1976400"/>
          </a:xfrm>
          <a:prstGeom prst="rect">
            <a:avLst/>
          </a:prstGeom>
        </p:spPr>
        <p:txBody>
          <a:bodyPr anchorCtr="0" anchor="b" bIns="91425" lIns="91425" rIns="91425" wrap="square" tIns="91425"/>
          <a:lstStyle>
            <a:lvl1pPr lvl="0" algn="ctr">
              <a:spcBef>
                <a:spcPts val="0"/>
              </a:spcBef>
              <a:buSzPct val="100000"/>
              <a:defRPr sz="4200"/>
            </a:lvl1pPr>
            <a:lvl2pPr lvl="1" algn="ctr">
              <a:spcBef>
                <a:spcPts val="0"/>
              </a:spcBef>
              <a:buSzPct val="100000"/>
              <a:defRPr sz="4200"/>
            </a:lvl2pPr>
            <a:lvl3pPr lvl="2" algn="ctr">
              <a:spcBef>
                <a:spcPts val="0"/>
              </a:spcBef>
              <a:buSzPct val="100000"/>
              <a:defRPr sz="4200"/>
            </a:lvl3pPr>
            <a:lvl4pPr lvl="3" algn="ctr">
              <a:spcBef>
                <a:spcPts val="0"/>
              </a:spcBef>
              <a:buSzPct val="100000"/>
              <a:defRPr sz="4200"/>
            </a:lvl4pPr>
            <a:lvl5pPr lvl="4" algn="ctr">
              <a:spcBef>
                <a:spcPts val="0"/>
              </a:spcBef>
              <a:buSzPct val="100000"/>
              <a:defRPr sz="4200"/>
            </a:lvl5pPr>
            <a:lvl6pPr lvl="5" algn="ctr">
              <a:spcBef>
                <a:spcPts val="0"/>
              </a:spcBef>
              <a:buSzPct val="100000"/>
              <a:defRPr sz="4200"/>
            </a:lvl6pPr>
            <a:lvl7pPr lvl="6" algn="ctr">
              <a:spcBef>
                <a:spcPts val="0"/>
              </a:spcBef>
              <a:buSzPct val="100000"/>
              <a:defRPr sz="4200"/>
            </a:lvl7pPr>
            <a:lvl8pPr lvl="7" algn="ctr">
              <a:spcBef>
                <a:spcPts val="0"/>
              </a:spcBef>
              <a:buSzPct val="100000"/>
              <a:defRPr sz="4200"/>
            </a:lvl8pPr>
            <a:lvl9pPr lvl="8" algn="ctr">
              <a:spcBef>
                <a:spcPts val="0"/>
              </a:spcBef>
              <a:buSzPct val="100000"/>
              <a:defRPr sz="4200"/>
            </a:lvl9pPr>
          </a:lstStyle>
          <a:p/>
        </p:txBody>
      </p:sp>
      <p:sp>
        <p:nvSpPr>
          <p:cNvPr id="38" name="Shape 38"/>
          <p:cNvSpPr txBox="1"/>
          <p:nvPr>
            <p:ph idx="1" type="subTitle"/>
          </p:nvPr>
        </p:nvSpPr>
        <p:spPr>
          <a:xfrm>
            <a:off x="265500" y="3737433"/>
            <a:ext cx="4045200" cy="1646700"/>
          </a:xfrm>
          <a:prstGeom prst="rect">
            <a:avLst/>
          </a:prstGeom>
        </p:spPr>
        <p:txBody>
          <a:bodyPr anchorCtr="0" anchor="t" bIns="91425" lIns="91425" rIns="91425" wrap="square" tIns="91425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9pPr>
          </a:lstStyle>
          <a:p/>
        </p:txBody>
      </p:sp>
      <p:sp>
        <p:nvSpPr>
          <p:cNvPr id="39" name="Shape 39"/>
          <p:cNvSpPr txBox="1"/>
          <p:nvPr>
            <p:ph idx="2" type="body"/>
          </p:nvPr>
        </p:nvSpPr>
        <p:spPr>
          <a:xfrm>
            <a:off x="4939500" y="965433"/>
            <a:ext cx="3837000" cy="4926900"/>
          </a:xfrm>
          <a:prstGeom prst="rect">
            <a:avLst/>
          </a:prstGeom>
        </p:spPr>
        <p:txBody>
          <a:bodyPr anchorCtr="0" anchor="ctr" bIns="91425" lIns="91425" rIns="91425" wrap="square" tIns="91425"/>
          <a:lstStyle>
            <a:lvl1pPr lvl="0">
              <a:spcBef>
                <a:spcPts val="0"/>
              </a:spcBef>
              <a:defRPr/>
            </a:lvl1pPr>
            <a:lvl2pPr lvl="1">
              <a:spcBef>
                <a:spcPts val="0"/>
              </a:spcBef>
              <a:defRPr/>
            </a:lvl2pPr>
            <a:lvl3pPr lvl="2">
              <a:spcBef>
                <a:spcPts val="0"/>
              </a:spcBef>
              <a:defRPr/>
            </a:lvl3pPr>
            <a:lvl4pPr lvl="3">
              <a:spcBef>
                <a:spcPts val="0"/>
              </a:spcBef>
              <a:defRPr/>
            </a:lvl4pPr>
            <a:lvl5pPr lvl="4">
              <a:spcBef>
                <a:spcPts val="0"/>
              </a:spcBef>
              <a:defRPr/>
            </a:lvl5pPr>
            <a:lvl6pPr lvl="5">
              <a:spcBef>
                <a:spcPts val="0"/>
              </a:spcBef>
              <a:defRPr/>
            </a:lvl6pPr>
            <a:lvl7pPr lvl="6">
              <a:spcBef>
                <a:spcPts val="0"/>
              </a:spcBef>
              <a:defRPr/>
            </a:lvl7pPr>
            <a:lvl8pPr lvl="7">
              <a:spcBef>
                <a:spcPts val="0"/>
              </a:spcBef>
              <a:defRPr/>
            </a:lvl8pPr>
            <a:lvl9pPr lvl="8">
              <a:spcBef>
                <a:spcPts val="0"/>
              </a:spcBef>
              <a:defRPr/>
            </a:lvl9pPr>
          </a:lstStyle>
          <a:p/>
        </p:txBody>
      </p:sp>
      <p:sp>
        <p:nvSpPr>
          <p:cNvPr id="40" name="Shape 40"/>
          <p:cNvSpPr txBox="1"/>
          <p:nvPr>
            <p:ph idx="12" type="sldNum"/>
          </p:nvPr>
        </p:nvSpPr>
        <p:spPr>
          <a:xfrm>
            <a:off x="8472457" y="6217622"/>
            <a:ext cx="548700" cy="524700"/>
          </a:xfrm>
          <a:prstGeom prst="rect">
            <a:avLst/>
          </a:prstGeom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zh-TW"/>
              <a:t>‹#›</a:t>
            </a:fld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Caption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hape 42"/>
          <p:cNvSpPr txBox="1"/>
          <p:nvPr>
            <p:ph idx="1" type="body"/>
          </p:nvPr>
        </p:nvSpPr>
        <p:spPr>
          <a:xfrm>
            <a:off x="311700" y="5640766"/>
            <a:ext cx="5998800" cy="806700"/>
          </a:xfrm>
          <a:prstGeom prst="rect">
            <a:avLst/>
          </a:prstGeom>
        </p:spPr>
        <p:txBody>
          <a:bodyPr anchorCtr="0" anchor="ctr" bIns="91425" lIns="91425" rIns="91425" wrap="square" tIns="91425"/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</a:lstStyle>
          <a:p/>
        </p:txBody>
      </p:sp>
      <p:sp>
        <p:nvSpPr>
          <p:cNvPr id="43" name="Shape 43"/>
          <p:cNvSpPr txBox="1"/>
          <p:nvPr>
            <p:ph idx="12" type="sldNum"/>
          </p:nvPr>
        </p:nvSpPr>
        <p:spPr>
          <a:xfrm>
            <a:off x="8472457" y="6217622"/>
            <a:ext cx="548700" cy="524700"/>
          </a:xfrm>
          <a:prstGeom prst="rect">
            <a:avLst/>
          </a:prstGeom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zh-TW"/>
              <a:t>‹#›</a:t>
            </a:fld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Big 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Shape 45"/>
          <p:cNvSpPr txBox="1"/>
          <p:nvPr>
            <p:ph type="title"/>
          </p:nvPr>
        </p:nvSpPr>
        <p:spPr>
          <a:xfrm>
            <a:off x="311700" y="1474833"/>
            <a:ext cx="8520600" cy="2618100"/>
          </a:xfrm>
          <a:prstGeom prst="rect">
            <a:avLst/>
          </a:prstGeom>
        </p:spPr>
        <p:txBody>
          <a:bodyPr anchorCtr="0" anchor="b" bIns="91425" lIns="91425" rIns="91425" wrap="square" tIns="91425"/>
          <a:lstStyle>
            <a:lvl1pPr lvl="0" algn="ctr">
              <a:spcBef>
                <a:spcPts val="0"/>
              </a:spcBef>
              <a:buSzPct val="100000"/>
              <a:defRPr sz="12000"/>
            </a:lvl1pPr>
            <a:lvl2pPr lvl="1" algn="ctr">
              <a:spcBef>
                <a:spcPts val="0"/>
              </a:spcBef>
              <a:buSzPct val="100000"/>
              <a:defRPr sz="12000"/>
            </a:lvl2pPr>
            <a:lvl3pPr lvl="2" algn="ctr">
              <a:spcBef>
                <a:spcPts val="0"/>
              </a:spcBef>
              <a:buSzPct val="100000"/>
              <a:defRPr sz="12000"/>
            </a:lvl3pPr>
            <a:lvl4pPr lvl="3" algn="ctr">
              <a:spcBef>
                <a:spcPts val="0"/>
              </a:spcBef>
              <a:buSzPct val="100000"/>
              <a:defRPr sz="12000"/>
            </a:lvl4pPr>
            <a:lvl5pPr lvl="4" algn="ctr">
              <a:spcBef>
                <a:spcPts val="0"/>
              </a:spcBef>
              <a:buSzPct val="100000"/>
              <a:defRPr sz="12000"/>
            </a:lvl5pPr>
            <a:lvl6pPr lvl="5" algn="ctr">
              <a:spcBef>
                <a:spcPts val="0"/>
              </a:spcBef>
              <a:buSzPct val="100000"/>
              <a:defRPr sz="12000"/>
            </a:lvl6pPr>
            <a:lvl7pPr lvl="6" algn="ctr">
              <a:spcBef>
                <a:spcPts val="0"/>
              </a:spcBef>
              <a:buSzPct val="100000"/>
              <a:defRPr sz="12000"/>
            </a:lvl7pPr>
            <a:lvl8pPr lvl="7" algn="ctr">
              <a:spcBef>
                <a:spcPts val="0"/>
              </a:spcBef>
              <a:buSzPct val="100000"/>
              <a:defRPr sz="12000"/>
            </a:lvl8pPr>
            <a:lvl9pPr lvl="8" algn="ctr">
              <a:spcBef>
                <a:spcPts val="0"/>
              </a:spcBef>
              <a:buSzPct val="100000"/>
              <a:defRPr sz="12000"/>
            </a:lvl9pPr>
          </a:lstStyle>
          <a:p/>
        </p:txBody>
      </p:sp>
      <p:sp>
        <p:nvSpPr>
          <p:cNvPr id="46" name="Shape 46"/>
          <p:cNvSpPr txBox="1"/>
          <p:nvPr>
            <p:ph idx="1" type="body"/>
          </p:nvPr>
        </p:nvSpPr>
        <p:spPr>
          <a:xfrm>
            <a:off x="311700" y="4202966"/>
            <a:ext cx="8520600" cy="1734300"/>
          </a:xfrm>
          <a:prstGeom prst="rect">
            <a:avLst/>
          </a:prstGeom>
        </p:spPr>
        <p:txBody>
          <a:bodyPr anchorCtr="0" anchor="t" bIns="91425" lIns="91425" rIns="91425" wrap="square" tIns="91425"/>
          <a:lstStyle>
            <a:lvl1pPr lvl="0" algn="ctr">
              <a:spcBef>
                <a:spcPts val="0"/>
              </a:spcBef>
              <a:defRPr/>
            </a:lvl1pPr>
            <a:lvl2pPr lvl="1" algn="ctr">
              <a:spcBef>
                <a:spcPts val="0"/>
              </a:spcBef>
              <a:defRPr/>
            </a:lvl2pPr>
            <a:lvl3pPr lvl="2" algn="ctr">
              <a:spcBef>
                <a:spcPts val="0"/>
              </a:spcBef>
              <a:defRPr/>
            </a:lvl3pPr>
            <a:lvl4pPr lvl="3" algn="ctr">
              <a:spcBef>
                <a:spcPts val="0"/>
              </a:spcBef>
              <a:defRPr/>
            </a:lvl4pPr>
            <a:lvl5pPr lvl="4" algn="ctr">
              <a:spcBef>
                <a:spcPts val="0"/>
              </a:spcBef>
              <a:defRPr/>
            </a:lvl5pPr>
            <a:lvl6pPr lvl="5" algn="ctr">
              <a:spcBef>
                <a:spcPts val="0"/>
              </a:spcBef>
              <a:defRPr/>
            </a:lvl6pPr>
            <a:lvl7pPr lvl="6" algn="ctr">
              <a:spcBef>
                <a:spcPts val="0"/>
              </a:spcBef>
              <a:defRPr/>
            </a:lvl7pPr>
            <a:lvl8pPr lvl="7" algn="ctr">
              <a:spcBef>
                <a:spcPts val="0"/>
              </a:spcBef>
              <a:defRPr/>
            </a:lvl8pPr>
            <a:lvl9pPr lvl="8" algn="ctr">
              <a:spcBef>
                <a:spcPts val="0"/>
              </a:spcBef>
              <a:defRPr/>
            </a:lvl9pPr>
          </a:lstStyle>
          <a:p/>
        </p:txBody>
      </p:sp>
      <p:sp>
        <p:nvSpPr>
          <p:cNvPr id="47" name="Shape 47"/>
          <p:cNvSpPr txBox="1"/>
          <p:nvPr>
            <p:ph idx="12" type="sldNum"/>
          </p:nvPr>
        </p:nvSpPr>
        <p:spPr>
          <a:xfrm>
            <a:off x="8472457" y="6217622"/>
            <a:ext cx="548700" cy="524700"/>
          </a:xfrm>
          <a:prstGeom prst="rect">
            <a:avLst/>
          </a:prstGeom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zh-TW"/>
              <a:t>‹#›</a:t>
            </a:fld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Shape 49"/>
          <p:cNvSpPr txBox="1"/>
          <p:nvPr>
            <p:ph idx="12" type="sldNum"/>
          </p:nvPr>
        </p:nvSpPr>
        <p:spPr>
          <a:xfrm>
            <a:off x="8472457" y="6217622"/>
            <a:ext cx="548700" cy="524700"/>
          </a:xfrm>
          <a:prstGeom prst="rect">
            <a:avLst/>
          </a:prstGeom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zh-TW"/>
              <a:t>‹#›</a:t>
            </a:fld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blank">
  <p:cSld name="空白"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Shape 57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58" name="Shape 58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59" name="Shape 59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Times New Roman"/>
              <a:buNone/>
            </a:pPr>
            <a:fld id="{00000000-1234-1234-1234-123412341234}" type="slidenum">
              <a:rPr b="0" i="0" lang="zh-TW" sz="1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obj">
  <p:cSld name="標題及物件"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Shape 61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62" name="Shape 62"/>
          <p:cNvSpPr txBox="1"/>
          <p:nvPr>
            <p:ph idx="1" type="body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139700" lvl="0" marL="3429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•"/>
              <a:defRPr b="0" i="0" sz="32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-107950" lvl="1" marL="74295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–"/>
              <a:defRPr b="0" i="0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-76200" lvl="2" marL="11430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•"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-101600" lvl="3" marL="1600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–"/>
              <a:defRPr b="0" i="0" sz="2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-101600" lvl="4" marL="2057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»"/>
              <a:defRPr b="0" i="0" sz="2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-114300" lvl="5" marL="25146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-114300" lvl="6" marL="29718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-114300" lvl="7" marL="34290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-114300" lvl="8" marL="38862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63" name="Shape 63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64" name="Shape 64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65" name="Shape 65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Times New Roman"/>
              <a:buNone/>
            </a:pPr>
            <a:fld id="{00000000-1234-1234-1234-123412341234}" type="slidenum">
              <a:rPr b="0" i="0" lang="zh-TW" sz="1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bl">
  <p:cSld name="標題及表格"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Shape 67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68" name="Shape 68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69" name="Shape 69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70" name="Shape 70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Times New Roman"/>
              <a:buNone/>
            </a:pPr>
            <a:fld id="{00000000-1234-1234-1234-123412341234}" type="slidenum">
              <a:rPr b="0" i="0" lang="zh-TW" sz="1400" u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objOnly">
  <p:cSld name="物件"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hape 72"/>
          <p:cNvSpPr txBox="1"/>
          <p:nvPr>
            <p:ph idx="1" type="body"/>
          </p:nvPr>
        </p:nvSpPr>
        <p:spPr>
          <a:xfrm>
            <a:off x="685800" y="609600"/>
            <a:ext cx="7772400" cy="548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139700" lvl="0" marL="3429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•"/>
              <a:defRPr b="0" i="0" sz="32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-107950" lvl="1" marL="74295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–"/>
              <a:defRPr b="0" i="0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-76200" lvl="2" marL="11430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•"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-101600" lvl="3" marL="1600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–"/>
              <a:defRPr b="0" i="0" sz="2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-101600" lvl="4" marL="2057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»"/>
              <a:defRPr b="0" i="0" sz="2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-114300" lvl="5" marL="25146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-114300" lvl="6" marL="29718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-114300" lvl="7" marL="34290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-114300" lvl="8" marL="38862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73" name="Shape 73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74" name="Shape 74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75" name="Shape 75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Times New Roman"/>
              <a:buNone/>
            </a:pPr>
            <a:fld id="{00000000-1234-1234-1234-123412341234}" type="slidenum">
              <a:rPr b="0" i="0" lang="zh-TW" sz="1400" u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vertTitleAndTx">
  <p:cSld name="直排標題及文字"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Shape 77"/>
          <p:cNvSpPr txBox="1"/>
          <p:nvPr>
            <p:ph type="title"/>
          </p:nvPr>
        </p:nvSpPr>
        <p:spPr>
          <a:xfrm rot="5400000">
            <a:off x="4743450" y="2381250"/>
            <a:ext cx="5486400" cy="1943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78" name="Shape 78"/>
          <p:cNvSpPr txBox="1"/>
          <p:nvPr>
            <p:ph idx="1" type="body"/>
          </p:nvPr>
        </p:nvSpPr>
        <p:spPr>
          <a:xfrm rot="5400000">
            <a:off x="781050" y="514350"/>
            <a:ext cx="5486400" cy="5676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139700" lvl="0" marL="3429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•"/>
              <a:defRPr b="0" i="0" sz="32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-107950" lvl="1" marL="74295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–"/>
              <a:defRPr b="0" i="0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-76200" lvl="2" marL="11430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•"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-101600" lvl="3" marL="1600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–"/>
              <a:defRPr b="0" i="0" sz="2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-101600" lvl="4" marL="2057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»"/>
              <a:defRPr b="0" i="0" sz="2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-114300" lvl="5" marL="25146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-114300" lvl="6" marL="29718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-114300" lvl="7" marL="34290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-114300" lvl="8" marL="38862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79" name="Shape 79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80" name="Shape 80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81" name="Shape 81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Times New Roman"/>
              <a:buNone/>
            </a:pPr>
            <a:fld id="{00000000-1234-1234-1234-123412341234}" type="slidenum">
              <a:rPr b="0" i="0" lang="zh-TW" sz="1400" u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vertTx">
  <p:cSld name="標題及直排文字"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84" name="Shape 84"/>
          <p:cNvSpPr txBox="1"/>
          <p:nvPr>
            <p:ph idx="1" type="body"/>
          </p:nvPr>
        </p:nvSpPr>
        <p:spPr>
          <a:xfrm rot="5400000">
            <a:off x="2514600" y="152400"/>
            <a:ext cx="4114800" cy="7772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139700" lvl="0" marL="3429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•"/>
              <a:defRPr b="0" i="0" sz="32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-107950" lvl="1" marL="74295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–"/>
              <a:defRPr b="0" i="0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-76200" lvl="2" marL="11430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•"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-101600" lvl="3" marL="1600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–"/>
              <a:defRPr b="0" i="0" sz="2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-101600" lvl="4" marL="2057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»"/>
              <a:defRPr b="0" i="0" sz="2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-114300" lvl="5" marL="25146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-114300" lvl="6" marL="29718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-114300" lvl="7" marL="34290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-114300" lvl="8" marL="38862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85" name="Shape 85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86" name="Shape 86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87" name="Shape 87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Times New Roman"/>
              <a:buNone/>
            </a:pPr>
            <a:fld id="{00000000-1234-1234-1234-123412341234}" type="slidenum">
              <a:rPr b="0" i="0" lang="zh-TW" sz="1400" u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picTx">
  <p:cSld name="含標題的圖片"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Shape 89"/>
          <p:cNvSpPr txBox="1"/>
          <p:nvPr>
            <p:ph type="title"/>
          </p:nvPr>
        </p:nvSpPr>
        <p:spPr>
          <a:xfrm>
            <a:off x="630237" y="457200"/>
            <a:ext cx="2949600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rIns="91425" wrap="square" tIns="91425"/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32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90" name="Shape 90"/>
          <p:cNvSpPr/>
          <p:nvPr>
            <p:ph idx="2" type="pic"/>
          </p:nvPr>
        </p:nvSpPr>
        <p:spPr>
          <a:xfrm>
            <a:off x="3887787" y="987425"/>
            <a:ext cx="4629300" cy="48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0" i="0" sz="3200" u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0" i="0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0" i="0" sz="2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0" i="0" sz="2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0" i="0" sz="2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0" i="0" sz="2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0" i="0" sz="2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0" i="0" sz="2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91" name="Shape 91"/>
          <p:cNvSpPr txBox="1"/>
          <p:nvPr>
            <p:ph idx="1" type="body"/>
          </p:nvPr>
        </p:nvSpPr>
        <p:spPr>
          <a:xfrm>
            <a:off x="630237" y="2057400"/>
            <a:ext cx="2949600" cy="3811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0" i="0" sz="16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457200" marR="0" rtl="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0" i="0" sz="1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914400" marR="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0" i="0" sz="12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1371600" marR="0" rtl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0" i="0" sz="1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1828800" marR="0" rtl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0" i="0" sz="1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22860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27432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32004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36576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92" name="Shape 92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93" name="Shape 93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94" name="Shape 94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Times New Roman"/>
              <a:buNone/>
            </a:pPr>
            <a:fld id="{00000000-1234-1234-1234-123412341234}" type="slidenum">
              <a:rPr b="0" i="0" lang="zh-TW" sz="1400" u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objTx">
  <p:cSld name="含標題的內容"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Shape 96"/>
          <p:cNvSpPr txBox="1"/>
          <p:nvPr>
            <p:ph type="title"/>
          </p:nvPr>
        </p:nvSpPr>
        <p:spPr>
          <a:xfrm>
            <a:off x="630237" y="457200"/>
            <a:ext cx="2949600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rIns="91425" wrap="square" tIns="91425"/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32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97" name="Shape 97"/>
          <p:cNvSpPr txBox="1"/>
          <p:nvPr>
            <p:ph idx="1" type="body"/>
          </p:nvPr>
        </p:nvSpPr>
        <p:spPr>
          <a:xfrm>
            <a:off x="3887787" y="987425"/>
            <a:ext cx="4629300" cy="48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139700" lvl="0" marL="3429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•"/>
              <a:defRPr b="0" i="0" sz="32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-107950" lvl="1" marL="74295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–"/>
              <a:defRPr b="0" i="0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-76200" lvl="2" marL="11430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•"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-101600" lvl="3" marL="1600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–"/>
              <a:defRPr b="0" i="0" sz="2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-101600" lvl="4" marL="2057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»"/>
              <a:defRPr b="0" i="0" sz="2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-101600" lvl="5" marL="25146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-101600" lvl="6" marL="29718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-101600" lvl="7" marL="34290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-101600" lvl="8" marL="38862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98" name="Shape 98"/>
          <p:cNvSpPr txBox="1"/>
          <p:nvPr>
            <p:ph idx="2" type="body"/>
          </p:nvPr>
        </p:nvSpPr>
        <p:spPr>
          <a:xfrm>
            <a:off x="630237" y="2057400"/>
            <a:ext cx="2949600" cy="3811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0" i="0" sz="16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457200" marR="0" rtl="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0" i="0" sz="1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914400" marR="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0" i="0" sz="12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1371600" marR="0" rtl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0" i="0" sz="1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1828800" marR="0" rtl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0" i="0" sz="1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22860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27432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32004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36576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99" name="Shape 99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100" name="Shape 100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101" name="Shape 101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Times New Roman"/>
              <a:buNone/>
            </a:pPr>
            <a:fld id="{00000000-1234-1234-1234-123412341234}" type="slidenum">
              <a:rPr b="0" i="0" lang="zh-TW" sz="1400" u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itleOnly">
  <p:cSld name="只有標題"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Shape 103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104" name="Shape 104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105" name="Shape 105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106" name="Shape 106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Times New Roman"/>
              <a:buNone/>
            </a:pPr>
            <a:fld id="{00000000-1234-1234-1234-123412341234}" type="slidenum">
              <a:rPr b="0" i="0" lang="zh-TW" sz="1400" u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woTxTwoObj">
  <p:cSld name="比對"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Shape 108"/>
          <p:cNvSpPr txBox="1"/>
          <p:nvPr>
            <p:ph type="title"/>
          </p:nvPr>
        </p:nvSpPr>
        <p:spPr>
          <a:xfrm>
            <a:off x="630237" y="365125"/>
            <a:ext cx="78867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109" name="Shape 109"/>
          <p:cNvSpPr txBox="1"/>
          <p:nvPr>
            <p:ph idx="1" type="body"/>
          </p:nvPr>
        </p:nvSpPr>
        <p:spPr>
          <a:xfrm>
            <a:off x="630237" y="1681163"/>
            <a:ext cx="3868800" cy="8238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rIns="91425" wrap="square" tIns="91425"/>
          <a:lstStyle>
            <a:lvl1pPr indent="0" lvl="0" marL="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1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457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1" i="0" sz="2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914400" marR="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1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1371600" marR="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1" i="0" sz="16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1828800" marR="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1" i="0" sz="16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22860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None/>
              <a:defRPr b="1" i="0" sz="16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27432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None/>
              <a:defRPr b="1" i="0" sz="16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32004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None/>
              <a:defRPr b="1" i="0" sz="16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36576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None/>
              <a:defRPr b="1" i="0" sz="16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110" name="Shape 110"/>
          <p:cNvSpPr txBox="1"/>
          <p:nvPr>
            <p:ph idx="2" type="body"/>
          </p:nvPr>
        </p:nvSpPr>
        <p:spPr>
          <a:xfrm>
            <a:off x="630237" y="2505075"/>
            <a:ext cx="3868800" cy="368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139700" lvl="0" marL="3429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•"/>
              <a:defRPr b="0" i="0" sz="32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-107950" lvl="1" marL="74295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–"/>
              <a:defRPr b="0" i="0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-76200" lvl="2" marL="11430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•"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-101600" lvl="3" marL="1600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–"/>
              <a:defRPr b="0" i="0" sz="2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-101600" lvl="4" marL="2057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»"/>
              <a:defRPr b="0" i="0" sz="2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-114300" lvl="5" marL="25146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-114300" lvl="6" marL="29718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-114300" lvl="7" marL="34290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-114300" lvl="8" marL="38862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111" name="Shape 111"/>
          <p:cNvSpPr txBox="1"/>
          <p:nvPr>
            <p:ph idx="3" type="body"/>
          </p:nvPr>
        </p:nvSpPr>
        <p:spPr>
          <a:xfrm>
            <a:off x="4629150" y="1681163"/>
            <a:ext cx="3887700" cy="8238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rIns="91425" wrap="square" tIns="91425"/>
          <a:lstStyle>
            <a:lvl1pPr indent="0" lvl="0" marL="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1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457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1" i="0" sz="2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914400" marR="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1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1371600" marR="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1" i="0" sz="16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1828800" marR="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1" i="0" sz="16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22860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None/>
              <a:defRPr b="1" i="0" sz="16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27432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None/>
              <a:defRPr b="1" i="0" sz="16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32004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None/>
              <a:defRPr b="1" i="0" sz="16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36576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None/>
              <a:defRPr b="1" i="0" sz="16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112" name="Shape 112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139700" lvl="0" marL="3429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•"/>
              <a:defRPr b="0" i="0" sz="32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-107950" lvl="1" marL="74295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–"/>
              <a:defRPr b="0" i="0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-76200" lvl="2" marL="11430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•"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-101600" lvl="3" marL="1600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–"/>
              <a:defRPr b="0" i="0" sz="2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-101600" lvl="4" marL="2057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»"/>
              <a:defRPr b="0" i="0" sz="2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-114300" lvl="5" marL="25146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-114300" lvl="6" marL="29718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-114300" lvl="7" marL="34290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-114300" lvl="8" marL="38862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113" name="Shape 113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114" name="Shape 114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115" name="Shape 115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Times New Roman"/>
              <a:buNone/>
            </a:pPr>
            <a:fld id="{00000000-1234-1234-1234-123412341234}" type="slidenum">
              <a:rPr b="0" i="0" lang="zh-TW" sz="1400" u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woObj">
  <p:cSld name="兩項物件"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Shape 117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118" name="Shape 118"/>
          <p:cNvSpPr txBox="1"/>
          <p:nvPr>
            <p:ph idx="1" type="body"/>
          </p:nvPr>
        </p:nvSpPr>
        <p:spPr>
          <a:xfrm>
            <a:off x="685800" y="1981200"/>
            <a:ext cx="38100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139700" lvl="0" marL="3429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•"/>
              <a:defRPr b="0" i="0" sz="32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-107950" lvl="1" marL="74295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–"/>
              <a:defRPr b="0" i="0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-76200" lvl="2" marL="11430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•"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-101600" lvl="3" marL="1600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–"/>
              <a:defRPr b="0" i="0" sz="2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-101600" lvl="4" marL="2057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»"/>
              <a:defRPr b="0" i="0" sz="2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-114300" lvl="5" marL="25146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-114300" lvl="6" marL="29718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-114300" lvl="7" marL="34290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-114300" lvl="8" marL="38862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119" name="Shape 119"/>
          <p:cNvSpPr txBox="1"/>
          <p:nvPr>
            <p:ph idx="2" type="body"/>
          </p:nvPr>
        </p:nvSpPr>
        <p:spPr>
          <a:xfrm>
            <a:off x="4648200" y="1981200"/>
            <a:ext cx="38100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139700" lvl="0" marL="3429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•"/>
              <a:defRPr b="0" i="0" sz="32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-107950" lvl="1" marL="74295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–"/>
              <a:defRPr b="0" i="0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-76200" lvl="2" marL="11430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•"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-101600" lvl="3" marL="1600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–"/>
              <a:defRPr b="0" i="0" sz="2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-101600" lvl="4" marL="2057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»"/>
              <a:defRPr b="0" i="0" sz="2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-114300" lvl="5" marL="25146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-114300" lvl="6" marL="29718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-114300" lvl="7" marL="34290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-114300" lvl="8" marL="38862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120" name="Shape 120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121" name="Shape 121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122" name="Shape 122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Times New Roman"/>
              <a:buNone/>
            </a:pPr>
            <a:fld id="{00000000-1234-1234-1234-123412341234}" type="slidenum">
              <a:rPr b="0" i="0" lang="zh-TW" sz="1400" u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secHead">
  <p:cSld name="章節標題"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Shape 124"/>
          <p:cNvSpPr txBox="1"/>
          <p:nvPr>
            <p:ph type="title"/>
          </p:nvPr>
        </p:nvSpPr>
        <p:spPr>
          <a:xfrm>
            <a:off x="623887" y="1709738"/>
            <a:ext cx="7886700" cy="2852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rIns="91425" wrap="square" tIns="91425"/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60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125" name="Shape 125"/>
          <p:cNvSpPr txBox="1"/>
          <p:nvPr>
            <p:ph idx="1" type="body"/>
          </p:nvPr>
        </p:nvSpPr>
        <p:spPr>
          <a:xfrm>
            <a:off x="623887" y="4589462"/>
            <a:ext cx="7886700" cy="1500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457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0" i="0" sz="2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914400" marR="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1371600" marR="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0" i="0" sz="16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1828800" marR="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0" i="0" sz="16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22860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27432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32004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36576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126" name="Shape 126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127" name="Shape 127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128" name="Shape 128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Times New Roman"/>
              <a:buNone/>
            </a:pPr>
            <a:fld id="{00000000-1234-1234-1234-123412341234}" type="slidenum">
              <a:rPr b="0" i="0" lang="zh-TW" sz="1400" u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itle">
  <p:cSld name="標題投影片"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Shape 130"/>
          <p:cNvSpPr txBox="1"/>
          <p:nvPr>
            <p:ph type="ctrTitle"/>
          </p:nvPr>
        </p:nvSpPr>
        <p:spPr>
          <a:xfrm>
            <a:off x="1143000" y="1122362"/>
            <a:ext cx="6858000" cy="2387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rIns="91425" wrap="square" tIns="91425"/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60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131" name="Shape 131"/>
          <p:cNvSpPr txBox="1"/>
          <p:nvPr>
            <p:ph idx="1" type="subTitle"/>
          </p:nvPr>
        </p:nvSpPr>
        <p:spPr>
          <a:xfrm>
            <a:off x="1143000" y="3602037"/>
            <a:ext cx="6858000" cy="1655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ctr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457200" marR="0" rtl="0" algn="ctr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0" i="0" sz="2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914400" marR="0" rtl="0" algn="ctr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1371600" marR="0" rtl="0" algn="ctr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0" i="0" sz="16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1828800" marR="0" rtl="0" algn="ctr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Font typeface="Times New Roman"/>
              <a:buNone/>
              <a:defRPr b="0" i="0" sz="16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2286000" marR="0" rtl="0" algn="ctr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2743200" marR="0" rtl="0" algn="ctr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3200400" marR="0" rtl="0" algn="ctr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3657600" marR="0" rtl="0" algn="ctr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132" name="Shape 132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133" name="Shape 133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134" name="Shape 134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Times New Roman"/>
              <a:buNone/>
            </a:pPr>
            <a:fld id="{00000000-1234-1234-1234-123412341234}" type="slidenum">
              <a:rPr b="0" i="0" lang="zh-TW" sz="1400" u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itle">
  <p:cSld name="標題投影片"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Shape 142"/>
          <p:cNvSpPr txBox="1"/>
          <p:nvPr>
            <p:ph type="ctrTitle"/>
          </p:nvPr>
        </p:nvSpPr>
        <p:spPr>
          <a:xfrm>
            <a:off x="685800" y="1122362"/>
            <a:ext cx="7772400" cy="2387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rIns="91425" wrap="square" tIns="91425"/>
          <a:lstStyle>
            <a:lvl1pPr indent="0" lvl="0" marL="0" marR="0" rtl="0" algn="ctr">
              <a:lnSpc>
                <a:spcPct val="90000"/>
              </a:lnSpc>
              <a:spcBef>
                <a:spcPts val="0"/>
              </a:spcBef>
              <a:buClr>
                <a:schemeClr val="dk1"/>
              </a:buClr>
              <a:buFont typeface="Calibri"/>
              <a:buNone/>
              <a:defRPr/>
            </a:lvl1pPr>
            <a:lvl2pPr indent="0" lvl="1" marL="0" marR="0" rtl="0" algn="l">
              <a:spcBef>
                <a:spcPts val="0"/>
              </a:spcBef>
              <a:defRPr/>
            </a:lvl2pPr>
            <a:lvl3pPr indent="0" lvl="2" marL="0" marR="0" rtl="0" algn="l">
              <a:spcBef>
                <a:spcPts val="0"/>
              </a:spcBef>
              <a:defRPr/>
            </a:lvl3pPr>
            <a:lvl4pPr indent="0" lvl="3" marL="0" marR="0" rtl="0" algn="l">
              <a:spcBef>
                <a:spcPts val="0"/>
              </a:spcBef>
              <a:defRPr/>
            </a:lvl4pPr>
            <a:lvl5pPr indent="0" lvl="4" marL="0" marR="0" rtl="0" algn="l">
              <a:spcBef>
                <a:spcPts val="0"/>
              </a:spcBef>
              <a:defRPr/>
            </a:lvl5pPr>
            <a:lvl6pPr indent="0" lvl="5" marL="0" marR="0" rtl="0" algn="l">
              <a:spcBef>
                <a:spcPts val="0"/>
              </a:spcBef>
              <a:defRPr/>
            </a:lvl6pPr>
            <a:lvl7pPr indent="0" lvl="6" marL="0" marR="0" rtl="0" algn="l">
              <a:spcBef>
                <a:spcPts val="0"/>
              </a:spcBef>
              <a:defRPr/>
            </a:lvl7pPr>
            <a:lvl8pPr indent="0" lvl="7" marL="0" marR="0" rtl="0" algn="l">
              <a:spcBef>
                <a:spcPts val="0"/>
              </a:spcBef>
              <a:defRPr/>
            </a:lvl8pPr>
            <a:lvl9pPr indent="0" lvl="8" marL="0" marR="0" rtl="0" algn="l">
              <a:spcBef>
                <a:spcPts val="0"/>
              </a:spcBef>
              <a:defRPr/>
            </a:lvl9pPr>
          </a:lstStyle>
          <a:p/>
        </p:txBody>
      </p:sp>
      <p:sp>
        <p:nvSpPr>
          <p:cNvPr id="143" name="Shape 143"/>
          <p:cNvSpPr txBox="1"/>
          <p:nvPr>
            <p:ph idx="1" type="subTitle"/>
          </p:nvPr>
        </p:nvSpPr>
        <p:spPr>
          <a:xfrm>
            <a:off x="1143000" y="3602037"/>
            <a:ext cx="6858000" cy="1655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ctr">
              <a:lnSpc>
                <a:spcPct val="90000"/>
              </a:lnSpc>
              <a:spcBef>
                <a:spcPts val="1000"/>
              </a:spcBef>
              <a:buClr>
                <a:schemeClr val="dk1"/>
              </a:buClr>
              <a:buFont typeface="Arial"/>
              <a:buNone/>
              <a:defRPr/>
            </a:lvl1pPr>
            <a:lvl2pPr indent="0" lvl="1" marL="457200" marR="0" rtl="0" algn="ctr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None/>
              <a:defRPr/>
            </a:lvl2pPr>
            <a:lvl3pPr indent="0" lvl="2" marL="914400" marR="0" rtl="0" algn="ctr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None/>
              <a:defRPr/>
            </a:lvl3pPr>
            <a:lvl4pPr indent="0" lvl="3" marL="1371600" marR="0" rtl="0" algn="ctr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None/>
              <a:defRPr/>
            </a:lvl4pPr>
            <a:lvl5pPr indent="0" lvl="4" marL="1828800" marR="0" rtl="0" algn="ctr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None/>
              <a:defRPr/>
            </a:lvl5pPr>
            <a:lvl6pPr indent="0" lvl="5" marL="2286000" marR="0" rtl="0" algn="ctr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None/>
              <a:defRPr/>
            </a:lvl6pPr>
            <a:lvl7pPr indent="0" lvl="6" marL="2743200" marR="0" rtl="0" algn="ctr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None/>
              <a:defRPr/>
            </a:lvl7pPr>
            <a:lvl8pPr indent="0" lvl="7" marL="3200400" marR="0" rtl="0" algn="ctr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None/>
              <a:defRPr/>
            </a:lvl8pPr>
            <a:lvl9pPr indent="0" lvl="8" marL="3657600" marR="0" rtl="0" algn="ctr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None/>
              <a:defRPr/>
            </a:lvl9pPr>
          </a:lstStyle>
          <a:p/>
        </p:txBody>
      </p:sp>
      <p:sp>
        <p:nvSpPr>
          <p:cNvPr id="144" name="Shape 144"/>
          <p:cNvSpPr txBox="1"/>
          <p:nvPr>
            <p:ph idx="10" type="dt"/>
          </p:nvPr>
        </p:nvSpPr>
        <p:spPr>
          <a:xfrm>
            <a:off x="628650" y="6356351"/>
            <a:ext cx="20574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spcBef>
                <a:spcPts val="0"/>
              </a:spcBef>
              <a:defRPr/>
            </a:lvl1pPr>
            <a:lvl2pPr indent="0" lvl="1" marL="457200" marR="0" rtl="0" algn="l">
              <a:spcBef>
                <a:spcPts val="0"/>
              </a:spcBef>
              <a:defRPr/>
            </a:lvl2pPr>
            <a:lvl3pPr indent="0" lvl="2" marL="914400" marR="0" rtl="0" algn="l">
              <a:spcBef>
                <a:spcPts val="0"/>
              </a:spcBef>
              <a:defRPr/>
            </a:lvl3pPr>
            <a:lvl4pPr indent="0" lvl="3" marL="1371600" marR="0" rtl="0" algn="l">
              <a:spcBef>
                <a:spcPts val="0"/>
              </a:spcBef>
              <a:defRPr/>
            </a:lvl4pPr>
            <a:lvl5pPr indent="0" lvl="4" marL="1828800" marR="0" rtl="0" algn="l">
              <a:spcBef>
                <a:spcPts val="0"/>
              </a:spcBef>
              <a:defRPr/>
            </a:lvl5pPr>
            <a:lvl6pPr indent="0" lvl="5" marL="2286000" marR="0" rtl="0" algn="l">
              <a:spcBef>
                <a:spcPts val="0"/>
              </a:spcBef>
              <a:defRPr/>
            </a:lvl6pPr>
            <a:lvl7pPr indent="0" lvl="6" marL="2743200" marR="0" rtl="0" algn="l">
              <a:spcBef>
                <a:spcPts val="0"/>
              </a:spcBef>
              <a:defRPr/>
            </a:lvl7pPr>
            <a:lvl8pPr indent="0" lvl="7" marL="3200400" marR="0" rtl="0" algn="l">
              <a:spcBef>
                <a:spcPts val="0"/>
              </a:spcBef>
              <a:defRPr/>
            </a:lvl8pPr>
            <a:lvl9pPr indent="0" lvl="8" marL="3657600" marR="0" rtl="0" algn="l">
              <a:spcBef>
                <a:spcPts val="0"/>
              </a:spcBef>
              <a:defRPr/>
            </a:lvl9pPr>
          </a:lstStyle>
          <a:p/>
        </p:txBody>
      </p:sp>
      <p:sp>
        <p:nvSpPr>
          <p:cNvPr id="145" name="Shape 145"/>
          <p:cNvSpPr txBox="1"/>
          <p:nvPr>
            <p:ph idx="11" type="ftr"/>
          </p:nvPr>
        </p:nvSpPr>
        <p:spPr>
          <a:xfrm>
            <a:off x="3028950" y="6356351"/>
            <a:ext cx="30861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ctr">
              <a:spcBef>
                <a:spcPts val="0"/>
              </a:spcBef>
              <a:defRPr/>
            </a:lvl1pPr>
            <a:lvl2pPr indent="0" lvl="1" marL="457200" marR="0" rtl="0" algn="l">
              <a:spcBef>
                <a:spcPts val="0"/>
              </a:spcBef>
              <a:defRPr/>
            </a:lvl2pPr>
            <a:lvl3pPr indent="0" lvl="2" marL="914400" marR="0" rtl="0" algn="l">
              <a:spcBef>
                <a:spcPts val="0"/>
              </a:spcBef>
              <a:defRPr/>
            </a:lvl3pPr>
            <a:lvl4pPr indent="0" lvl="3" marL="1371600" marR="0" rtl="0" algn="l">
              <a:spcBef>
                <a:spcPts val="0"/>
              </a:spcBef>
              <a:defRPr/>
            </a:lvl4pPr>
            <a:lvl5pPr indent="0" lvl="4" marL="1828800" marR="0" rtl="0" algn="l">
              <a:spcBef>
                <a:spcPts val="0"/>
              </a:spcBef>
              <a:defRPr/>
            </a:lvl5pPr>
            <a:lvl6pPr indent="0" lvl="5" marL="2286000" marR="0" rtl="0" algn="l">
              <a:spcBef>
                <a:spcPts val="0"/>
              </a:spcBef>
              <a:defRPr/>
            </a:lvl6pPr>
            <a:lvl7pPr indent="0" lvl="6" marL="2743200" marR="0" rtl="0" algn="l">
              <a:spcBef>
                <a:spcPts val="0"/>
              </a:spcBef>
              <a:defRPr/>
            </a:lvl7pPr>
            <a:lvl8pPr indent="0" lvl="7" marL="3200400" marR="0" rtl="0" algn="l">
              <a:spcBef>
                <a:spcPts val="0"/>
              </a:spcBef>
              <a:defRPr/>
            </a:lvl8pPr>
            <a:lvl9pPr indent="0" lvl="8" marL="3657600" marR="0" rtl="0" algn="l">
              <a:spcBef>
                <a:spcPts val="0"/>
              </a:spcBef>
              <a:defRPr/>
            </a:lvl9pPr>
          </a:lstStyle>
          <a:p/>
        </p:txBody>
      </p:sp>
      <p:sp>
        <p:nvSpPr>
          <p:cNvPr id="146" name="Shape 146"/>
          <p:cNvSpPr txBox="1"/>
          <p:nvPr>
            <p:ph idx="12" type="sldNum"/>
          </p:nvPr>
        </p:nvSpPr>
        <p:spPr>
          <a:xfrm>
            <a:off x="6457950" y="6356351"/>
            <a:ext cx="20574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zh-TW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obj">
  <p:cSld name="標題及物件"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Shape 148"/>
          <p:cNvSpPr txBox="1"/>
          <p:nvPr>
            <p:ph type="title"/>
          </p:nvPr>
        </p:nvSpPr>
        <p:spPr>
          <a:xfrm>
            <a:off x="628650" y="365125"/>
            <a:ext cx="78867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lvl="0" rtl="0" algn="l">
              <a:lnSpc>
                <a:spcPct val="90000"/>
              </a:lnSpc>
              <a:spcBef>
                <a:spcPts val="0"/>
              </a:spcBef>
              <a:buClr>
                <a:schemeClr val="dk1"/>
              </a:buClr>
              <a:buFont typeface="Calibri"/>
              <a:buNone/>
              <a:defRPr/>
            </a:lvl1pPr>
            <a:lvl2pPr lvl="1" rtl="0">
              <a:spcBef>
                <a:spcPts val="0"/>
              </a:spcBef>
              <a:defRPr/>
            </a:lvl2pPr>
            <a:lvl3pPr lvl="2" rtl="0">
              <a:spcBef>
                <a:spcPts val="0"/>
              </a:spcBef>
              <a:defRPr/>
            </a:lvl3pPr>
            <a:lvl4pPr lvl="3" rtl="0">
              <a:spcBef>
                <a:spcPts val="0"/>
              </a:spcBef>
              <a:defRPr/>
            </a:lvl4pPr>
            <a:lvl5pPr lvl="4" rtl="0">
              <a:spcBef>
                <a:spcPts val="0"/>
              </a:spcBef>
              <a:defRPr/>
            </a:lvl5pPr>
            <a:lvl6pPr lvl="5" rtl="0">
              <a:spcBef>
                <a:spcPts val="0"/>
              </a:spcBef>
              <a:defRPr/>
            </a:lvl6pPr>
            <a:lvl7pPr lvl="6" rtl="0">
              <a:spcBef>
                <a:spcPts val="0"/>
              </a:spcBef>
              <a:defRPr/>
            </a:lvl7pPr>
            <a:lvl8pPr lvl="7" rtl="0">
              <a:spcBef>
                <a:spcPts val="0"/>
              </a:spcBef>
              <a:defRPr/>
            </a:lvl8pPr>
            <a:lvl9pPr lvl="8" rtl="0">
              <a:spcBef>
                <a:spcPts val="0"/>
              </a:spcBef>
              <a:defRPr/>
            </a:lvl9pPr>
          </a:lstStyle>
          <a:p/>
        </p:txBody>
      </p:sp>
      <p:sp>
        <p:nvSpPr>
          <p:cNvPr id="149" name="Shape 149"/>
          <p:cNvSpPr txBox="1"/>
          <p:nvPr>
            <p:ph idx="1" type="body"/>
          </p:nvPr>
        </p:nvSpPr>
        <p:spPr>
          <a:xfrm>
            <a:off x="628650" y="1825625"/>
            <a:ext cx="78867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50800" lvl="0" marL="228600" rtl="0" algn="l">
              <a:lnSpc>
                <a:spcPct val="90000"/>
              </a:lnSpc>
              <a:spcBef>
                <a:spcPts val="1000"/>
              </a:spcBef>
              <a:buClr>
                <a:schemeClr val="dk1"/>
              </a:buClr>
              <a:buFont typeface="Arial"/>
              <a:buChar char="•"/>
              <a:defRPr/>
            </a:lvl1pPr>
            <a:lvl2pPr indent="-76200" lvl="1" marL="6858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2pPr>
            <a:lvl3pPr indent="-101600" lvl="2" marL="11430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3pPr>
            <a:lvl4pPr indent="-114300" lvl="3" marL="16002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4pPr>
            <a:lvl5pPr indent="-114300" lvl="4" marL="20574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5pPr>
            <a:lvl6pPr indent="-114300" lvl="5" marL="25146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6pPr>
            <a:lvl7pPr indent="-114300" lvl="6" marL="29718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7pPr>
            <a:lvl8pPr indent="-114300" lvl="7" marL="34290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8pPr>
            <a:lvl9pPr indent="-114300" lvl="8" marL="38862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9pPr>
          </a:lstStyle>
          <a:p/>
        </p:txBody>
      </p:sp>
      <p:sp>
        <p:nvSpPr>
          <p:cNvPr id="150" name="Shape 150"/>
          <p:cNvSpPr txBox="1"/>
          <p:nvPr>
            <p:ph idx="10" type="dt"/>
          </p:nvPr>
        </p:nvSpPr>
        <p:spPr>
          <a:xfrm>
            <a:off x="628650" y="6356351"/>
            <a:ext cx="20574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spcBef>
                <a:spcPts val="0"/>
              </a:spcBef>
              <a:defRPr/>
            </a:lvl1pPr>
            <a:lvl2pPr indent="0" lvl="1" marL="457200" marR="0" rtl="0" algn="l">
              <a:spcBef>
                <a:spcPts val="0"/>
              </a:spcBef>
              <a:defRPr/>
            </a:lvl2pPr>
            <a:lvl3pPr indent="0" lvl="2" marL="914400" marR="0" rtl="0" algn="l">
              <a:spcBef>
                <a:spcPts val="0"/>
              </a:spcBef>
              <a:defRPr/>
            </a:lvl3pPr>
            <a:lvl4pPr indent="0" lvl="3" marL="1371600" marR="0" rtl="0" algn="l">
              <a:spcBef>
                <a:spcPts val="0"/>
              </a:spcBef>
              <a:defRPr/>
            </a:lvl4pPr>
            <a:lvl5pPr indent="0" lvl="4" marL="1828800" marR="0" rtl="0" algn="l">
              <a:spcBef>
                <a:spcPts val="0"/>
              </a:spcBef>
              <a:defRPr/>
            </a:lvl5pPr>
            <a:lvl6pPr indent="0" lvl="5" marL="2286000" marR="0" rtl="0" algn="l">
              <a:spcBef>
                <a:spcPts val="0"/>
              </a:spcBef>
              <a:defRPr/>
            </a:lvl6pPr>
            <a:lvl7pPr indent="0" lvl="6" marL="2743200" marR="0" rtl="0" algn="l">
              <a:spcBef>
                <a:spcPts val="0"/>
              </a:spcBef>
              <a:defRPr/>
            </a:lvl7pPr>
            <a:lvl8pPr indent="0" lvl="7" marL="3200400" marR="0" rtl="0" algn="l">
              <a:spcBef>
                <a:spcPts val="0"/>
              </a:spcBef>
              <a:defRPr/>
            </a:lvl8pPr>
            <a:lvl9pPr indent="0" lvl="8" marL="3657600" marR="0" rtl="0" algn="l">
              <a:spcBef>
                <a:spcPts val="0"/>
              </a:spcBef>
              <a:defRPr/>
            </a:lvl9pPr>
          </a:lstStyle>
          <a:p/>
        </p:txBody>
      </p:sp>
      <p:sp>
        <p:nvSpPr>
          <p:cNvPr id="151" name="Shape 151"/>
          <p:cNvSpPr txBox="1"/>
          <p:nvPr>
            <p:ph idx="11" type="ftr"/>
          </p:nvPr>
        </p:nvSpPr>
        <p:spPr>
          <a:xfrm>
            <a:off x="3028950" y="6356351"/>
            <a:ext cx="30861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ctr">
              <a:spcBef>
                <a:spcPts val="0"/>
              </a:spcBef>
              <a:defRPr/>
            </a:lvl1pPr>
            <a:lvl2pPr indent="0" lvl="1" marL="457200" marR="0" rtl="0" algn="l">
              <a:spcBef>
                <a:spcPts val="0"/>
              </a:spcBef>
              <a:defRPr/>
            </a:lvl2pPr>
            <a:lvl3pPr indent="0" lvl="2" marL="914400" marR="0" rtl="0" algn="l">
              <a:spcBef>
                <a:spcPts val="0"/>
              </a:spcBef>
              <a:defRPr/>
            </a:lvl3pPr>
            <a:lvl4pPr indent="0" lvl="3" marL="1371600" marR="0" rtl="0" algn="l">
              <a:spcBef>
                <a:spcPts val="0"/>
              </a:spcBef>
              <a:defRPr/>
            </a:lvl4pPr>
            <a:lvl5pPr indent="0" lvl="4" marL="1828800" marR="0" rtl="0" algn="l">
              <a:spcBef>
                <a:spcPts val="0"/>
              </a:spcBef>
              <a:defRPr/>
            </a:lvl5pPr>
            <a:lvl6pPr indent="0" lvl="5" marL="2286000" marR="0" rtl="0" algn="l">
              <a:spcBef>
                <a:spcPts val="0"/>
              </a:spcBef>
              <a:defRPr/>
            </a:lvl6pPr>
            <a:lvl7pPr indent="0" lvl="6" marL="2743200" marR="0" rtl="0" algn="l">
              <a:spcBef>
                <a:spcPts val="0"/>
              </a:spcBef>
              <a:defRPr/>
            </a:lvl7pPr>
            <a:lvl8pPr indent="0" lvl="7" marL="3200400" marR="0" rtl="0" algn="l">
              <a:spcBef>
                <a:spcPts val="0"/>
              </a:spcBef>
              <a:defRPr/>
            </a:lvl8pPr>
            <a:lvl9pPr indent="0" lvl="8" marL="3657600" marR="0" rtl="0" algn="l">
              <a:spcBef>
                <a:spcPts val="0"/>
              </a:spcBef>
              <a:defRPr/>
            </a:lvl9pPr>
          </a:lstStyle>
          <a:p/>
        </p:txBody>
      </p:sp>
      <p:sp>
        <p:nvSpPr>
          <p:cNvPr id="152" name="Shape 152"/>
          <p:cNvSpPr txBox="1"/>
          <p:nvPr>
            <p:ph idx="12" type="sldNum"/>
          </p:nvPr>
        </p:nvSpPr>
        <p:spPr>
          <a:xfrm>
            <a:off x="6457950" y="6356351"/>
            <a:ext cx="20574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zh-TW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字加大"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Shape 154"/>
          <p:cNvSpPr txBox="1"/>
          <p:nvPr>
            <p:ph idx="10" type="dt"/>
          </p:nvPr>
        </p:nvSpPr>
        <p:spPr>
          <a:xfrm>
            <a:off x="628650" y="6356351"/>
            <a:ext cx="20574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spcBef>
                <a:spcPts val="0"/>
              </a:spcBef>
              <a:defRPr/>
            </a:lvl1pPr>
            <a:lvl2pPr indent="0" lvl="1" marL="457200" marR="0" rtl="0" algn="l">
              <a:spcBef>
                <a:spcPts val="0"/>
              </a:spcBef>
              <a:defRPr/>
            </a:lvl2pPr>
            <a:lvl3pPr indent="0" lvl="2" marL="914400" marR="0" rtl="0" algn="l">
              <a:spcBef>
                <a:spcPts val="0"/>
              </a:spcBef>
              <a:defRPr/>
            </a:lvl3pPr>
            <a:lvl4pPr indent="0" lvl="3" marL="1371600" marR="0" rtl="0" algn="l">
              <a:spcBef>
                <a:spcPts val="0"/>
              </a:spcBef>
              <a:defRPr/>
            </a:lvl4pPr>
            <a:lvl5pPr indent="0" lvl="4" marL="1828800" marR="0" rtl="0" algn="l">
              <a:spcBef>
                <a:spcPts val="0"/>
              </a:spcBef>
              <a:defRPr/>
            </a:lvl5pPr>
            <a:lvl6pPr indent="0" lvl="5" marL="2286000" marR="0" rtl="0" algn="l">
              <a:spcBef>
                <a:spcPts val="0"/>
              </a:spcBef>
              <a:defRPr/>
            </a:lvl6pPr>
            <a:lvl7pPr indent="0" lvl="6" marL="2743200" marR="0" rtl="0" algn="l">
              <a:spcBef>
                <a:spcPts val="0"/>
              </a:spcBef>
              <a:defRPr/>
            </a:lvl7pPr>
            <a:lvl8pPr indent="0" lvl="7" marL="3200400" marR="0" rtl="0" algn="l">
              <a:spcBef>
                <a:spcPts val="0"/>
              </a:spcBef>
              <a:defRPr/>
            </a:lvl8pPr>
            <a:lvl9pPr indent="0" lvl="8" marL="3657600" marR="0" rtl="0" algn="l">
              <a:spcBef>
                <a:spcPts val="0"/>
              </a:spcBef>
              <a:defRPr/>
            </a:lvl9pPr>
          </a:lstStyle>
          <a:p/>
        </p:txBody>
      </p:sp>
      <p:sp>
        <p:nvSpPr>
          <p:cNvPr id="155" name="Shape 155"/>
          <p:cNvSpPr txBox="1"/>
          <p:nvPr>
            <p:ph idx="11" type="ftr"/>
          </p:nvPr>
        </p:nvSpPr>
        <p:spPr>
          <a:xfrm>
            <a:off x="3028950" y="6356351"/>
            <a:ext cx="30861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ctr">
              <a:spcBef>
                <a:spcPts val="0"/>
              </a:spcBef>
              <a:defRPr/>
            </a:lvl1pPr>
            <a:lvl2pPr indent="0" lvl="1" marL="457200" marR="0" rtl="0" algn="l">
              <a:spcBef>
                <a:spcPts val="0"/>
              </a:spcBef>
              <a:defRPr/>
            </a:lvl2pPr>
            <a:lvl3pPr indent="0" lvl="2" marL="914400" marR="0" rtl="0" algn="l">
              <a:spcBef>
                <a:spcPts val="0"/>
              </a:spcBef>
              <a:defRPr/>
            </a:lvl3pPr>
            <a:lvl4pPr indent="0" lvl="3" marL="1371600" marR="0" rtl="0" algn="l">
              <a:spcBef>
                <a:spcPts val="0"/>
              </a:spcBef>
              <a:defRPr/>
            </a:lvl4pPr>
            <a:lvl5pPr indent="0" lvl="4" marL="1828800" marR="0" rtl="0" algn="l">
              <a:spcBef>
                <a:spcPts val="0"/>
              </a:spcBef>
              <a:defRPr/>
            </a:lvl5pPr>
            <a:lvl6pPr indent="0" lvl="5" marL="2286000" marR="0" rtl="0" algn="l">
              <a:spcBef>
                <a:spcPts val="0"/>
              </a:spcBef>
              <a:defRPr/>
            </a:lvl6pPr>
            <a:lvl7pPr indent="0" lvl="6" marL="2743200" marR="0" rtl="0" algn="l">
              <a:spcBef>
                <a:spcPts val="0"/>
              </a:spcBef>
              <a:defRPr/>
            </a:lvl7pPr>
            <a:lvl8pPr indent="0" lvl="7" marL="3200400" marR="0" rtl="0" algn="l">
              <a:spcBef>
                <a:spcPts val="0"/>
              </a:spcBef>
              <a:defRPr/>
            </a:lvl8pPr>
            <a:lvl9pPr indent="0" lvl="8" marL="3657600" marR="0" rtl="0" algn="l">
              <a:spcBef>
                <a:spcPts val="0"/>
              </a:spcBef>
              <a:defRPr/>
            </a:lvl9pPr>
          </a:lstStyle>
          <a:p/>
        </p:txBody>
      </p:sp>
      <p:sp>
        <p:nvSpPr>
          <p:cNvPr id="156" name="Shape 156"/>
          <p:cNvSpPr txBox="1"/>
          <p:nvPr>
            <p:ph idx="12" type="sldNum"/>
          </p:nvPr>
        </p:nvSpPr>
        <p:spPr>
          <a:xfrm>
            <a:off x="6457950" y="6356351"/>
            <a:ext cx="20574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zh-TW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  <p:sp>
        <p:nvSpPr>
          <p:cNvPr id="157" name="Shape 157"/>
          <p:cNvSpPr/>
          <p:nvPr/>
        </p:nvSpPr>
        <p:spPr>
          <a:xfrm>
            <a:off x="0" y="0"/>
            <a:ext cx="9144000" cy="720000"/>
          </a:xfrm>
          <a:prstGeom prst="rect">
            <a:avLst/>
          </a:prstGeom>
          <a:solidFill>
            <a:srgbClr val="D8D8D8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8" name="Shape 158"/>
          <p:cNvSpPr txBox="1"/>
          <p:nvPr>
            <p:ph type="title"/>
          </p:nvPr>
        </p:nvSpPr>
        <p:spPr>
          <a:xfrm>
            <a:off x="662879" y="188640"/>
            <a:ext cx="7869600" cy="41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lvl="0" rtl="0" algn="l">
              <a:spcBef>
                <a:spcPts val="0"/>
              </a:spcBef>
              <a:defRPr/>
            </a:lvl1pPr>
            <a:lvl2pPr lvl="1" rtl="0">
              <a:spcBef>
                <a:spcPts val="0"/>
              </a:spcBef>
              <a:defRPr/>
            </a:lvl2pPr>
            <a:lvl3pPr lvl="2" rtl="0">
              <a:spcBef>
                <a:spcPts val="0"/>
              </a:spcBef>
              <a:defRPr/>
            </a:lvl3pPr>
            <a:lvl4pPr lvl="3" rtl="0">
              <a:spcBef>
                <a:spcPts val="0"/>
              </a:spcBef>
              <a:defRPr/>
            </a:lvl4pPr>
            <a:lvl5pPr lvl="4" rtl="0">
              <a:spcBef>
                <a:spcPts val="0"/>
              </a:spcBef>
              <a:defRPr/>
            </a:lvl5pPr>
            <a:lvl6pPr lvl="5" rtl="0">
              <a:spcBef>
                <a:spcPts val="0"/>
              </a:spcBef>
              <a:defRPr/>
            </a:lvl6pPr>
            <a:lvl7pPr lvl="6" rtl="0">
              <a:spcBef>
                <a:spcPts val="0"/>
              </a:spcBef>
              <a:defRPr/>
            </a:lvl7pPr>
            <a:lvl8pPr lvl="7" rtl="0">
              <a:spcBef>
                <a:spcPts val="0"/>
              </a:spcBef>
              <a:defRPr/>
            </a:lvl8pPr>
            <a:lvl9pPr lvl="8" rtl="0">
              <a:spcBef>
                <a:spcPts val="0"/>
              </a:spcBef>
              <a:defRPr/>
            </a:lvl9pPr>
          </a:lstStyle>
          <a:p/>
        </p:txBody>
      </p:sp>
      <p:sp>
        <p:nvSpPr>
          <p:cNvPr id="159" name="Shape 159"/>
          <p:cNvSpPr txBox="1"/>
          <p:nvPr>
            <p:ph idx="1" type="body"/>
          </p:nvPr>
        </p:nvSpPr>
        <p:spPr>
          <a:xfrm>
            <a:off x="457200" y="1268759"/>
            <a:ext cx="8229600" cy="4968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lvl="0" rtl="0">
              <a:spcBef>
                <a:spcPts val="0"/>
              </a:spcBef>
              <a:defRPr/>
            </a:lvl1pPr>
            <a:lvl2pPr lvl="1" rtl="0">
              <a:spcBef>
                <a:spcPts val="0"/>
              </a:spcBef>
              <a:defRPr/>
            </a:lvl2pPr>
            <a:lvl3pPr lvl="2" rtl="0">
              <a:spcBef>
                <a:spcPts val="0"/>
              </a:spcBef>
              <a:defRPr/>
            </a:lvl3pPr>
            <a:lvl4pPr lvl="3" rtl="0">
              <a:spcBef>
                <a:spcPts val="0"/>
              </a:spcBef>
              <a:defRPr/>
            </a:lvl4pPr>
            <a:lvl5pPr lvl="4" rtl="0">
              <a:spcBef>
                <a:spcPts val="0"/>
              </a:spcBef>
              <a:defRPr/>
            </a:lvl5pPr>
            <a:lvl6pPr lvl="5" rtl="0">
              <a:spcBef>
                <a:spcPts val="0"/>
              </a:spcBef>
              <a:defRPr/>
            </a:lvl6pPr>
            <a:lvl7pPr lvl="6" rtl="0">
              <a:spcBef>
                <a:spcPts val="0"/>
              </a:spcBef>
              <a:defRPr/>
            </a:lvl7pPr>
            <a:lvl8pPr lvl="7" rtl="0">
              <a:spcBef>
                <a:spcPts val="0"/>
              </a:spcBef>
              <a:defRPr/>
            </a:lvl8pPr>
            <a:lvl9pPr lvl="8" rtl="0">
              <a:spcBef>
                <a:spcPts val="0"/>
              </a:spcBef>
              <a:defRPr/>
            </a:lvl9pPr>
          </a:lstStyle>
          <a:p/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blank">
  <p:cSld name="空白"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Shape 161"/>
          <p:cNvSpPr txBox="1"/>
          <p:nvPr>
            <p:ph idx="10" type="dt"/>
          </p:nvPr>
        </p:nvSpPr>
        <p:spPr>
          <a:xfrm>
            <a:off x="628650" y="6356351"/>
            <a:ext cx="20574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spcBef>
                <a:spcPts val="0"/>
              </a:spcBef>
              <a:defRPr/>
            </a:lvl1pPr>
            <a:lvl2pPr indent="0" lvl="1" marL="457200" marR="0" rtl="0" algn="l">
              <a:spcBef>
                <a:spcPts val="0"/>
              </a:spcBef>
              <a:defRPr/>
            </a:lvl2pPr>
            <a:lvl3pPr indent="0" lvl="2" marL="914400" marR="0" rtl="0" algn="l">
              <a:spcBef>
                <a:spcPts val="0"/>
              </a:spcBef>
              <a:defRPr/>
            </a:lvl3pPr>
            <a:lvl4pPr indent="0" lvl="3" marL="1371600" marR="0" rtl="0" algn="l">
              <a:spcBef>
                <a:spcPts val="0"/>
              </a:spcBef>
              <a:defRPr/>
            </a:lvl4pPr>
            <a:lvl5pPr indent="0" lvl="4" marL="1828800" marR="0" rtl="0" algn="l">
              <a:spcBef>
                <a:spcPts val="0"/>
              </a:spcBef>
              <a:defRPr/>
            </a:lvl5pPr>
            <a:lvl6pPr indent="0" lvl="5" marL="2286000" marR="0" rtl="0" algn="l">
              <a:spcBef>
                <a:spcPts val="0"/>
              </a:spcBef>
              <a:defRPr/>
            </a:lvl6pPr>
            <a:lvl7pPr indent="0" lvl="6" marL="2743200" marR="0" rtl="0" algn="l">
              <a:spcBef>
                <a:spcPts val="0"/>
              </a:spcBef>
              <a:defRPr/>
            </a:lvl7pPr>
            <a:lvl8pPr indent="0" lvl="7" marL="3200400" marR="0" rtl="0" algn="l">
              <a:spcBef>
                <a:spcPts val="0"/>
              </a:spcBef>
              <a:defRPr/>
            </a:lvl8pPr>
            <a:lvl9pPr indent="0" lvl="8" marL="3657600" marR="0" rtl="0" algn="l">
              <a:spcBef>
                <a:spcPts val="0"/>
              </a:spcBef>
              <a:defRPr/>
            </a:lvl9pPr>
          </a:lstStyle>
          <a:p/>
        </p:txBody>
      </p:sp>
      <p:sp>
        <p:nvSpPr>
          <p:cNvPr id="162" name="Shape 162"/>
          <p:cNvSpPr txBox="1"/>
          <p:nvPr>
            <p:ph idx="11" type="ftr"/>
          </p:nvPr>
        </p:nvSpPr>
        <p:spPr>
          <a:xfrm>
            <a:off x="3028950" y="6356351"/>
            <a:ext cx="30861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ctr">
              <a:spcBef>
                <a:spcPts val="0"/>
              </a:spcBef>
              <a:defRPr/>
            </a:lvl1pPr>
            <a:lvl2pPr indent="0" lvl="1" marL="457200" marR="0" rtl="0" algn="l">
              <a:spcBef>
                <a:spcPts val="0"/>
              </a:spcBef>
              <a:defRPr/>
            </a:lvl2pPr>
            <a:lvl3pPr indent="0" lvl="2" marL="914400" marR="0" rtl="0" algn="l">
              <a:spcBef>
                <a:spcPts val="0"/>
              </a:spcBef>
              <a:defRPr/>
            </a:lvl3pPr>
            <a:lvl4pPr indent="0" lvl="3" marL="1371600" marR="0" rtl="0" algn="l">
              <a:spcBef>
                <a:spcPts val="0"/>
              </a:spcBef>
              <a:defRPr/>
            </a:lvl4pPr>
            <a:lvl5pPr indent="0" lvl="4" marL="1828800" marR="0" rtl="0" algn="l">
              <a:spcBef>
                <a:spcPts val="0"/>
              </a:spcBef>
              <a:defRPr/>
            </a:lvl5pPr>
            <a:lvl6pPr indent="0" lvl="5" marL="2286000" marR="0" rtl="0" algn="l">
              <a:spcBef>
                <a:spcPts val="0"/>
              </a:spcBef>
              <a:defRPr/>
            </a:lvl6pPr>
            <a:lvl7pPr indent="0" lvl="6" marL="2743200" marR="0" rtl="0" algn="l">
              <a:spcBef>
                <a:spcPts val="0"/>
              </a:spcBef>
              <a:defRPr/>
            </a:lvl7pPr>
            <a:lvl8pPr indent="0" lvl="7" marL="3200400" marR="0" rtl="0" algn="l">
              <a:spcBef>
                <a:spcPts val="0"/>
              </a:spcBef>
              <a:defRPr/>
            </a:lvl8pPr>
            <a:lvl9pPr indent="0" lvl="8" marL="3657600" marR="0" rtl="0" algn="l">
              <a:spcBef>
                <a:spcPts val="0"/>
              </a:spcBef>
              <a:defRPr/>
            </a:lvl9pPr>
          </a:lstStyle>
          <a:p/>
        </p:txBody>
      </p:sp>
      <p:sp>
        <p:nvSpPr>
          <p:cNvPr id="163" name="Shape 163"/>
          <p:cNvSpPr txBox="1"/>
          <p:nvPr>
            <p:ph idx="12" type="sldNum"/>
          </p:nvPr>
        </p:nvSpPr>
        <p:spPr>
          <a:xfrm>
            <a:off x="6457950" y="6356351"/>
            <a:ext cx="20574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zh-TW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objTx">
  <p:cSld name="含標題的內容"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Shape 165"/>
          <p:cNvSpPr txBox="1"/>
          <p:nvPr>
            <p:ph type="title"/>
          </p:nvPr>
        </p:nvSpPr>
        <p:spPr>
          <a:xfrm>
            <a:off x="629841" y="457200"/>
            <a:ext cx="2949299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rIns="91425" wrap="square" tIns="91425"/>
          <a:lstStyle>
            <a:lvl1pPr lvl="0" rtl="0">
              <a:spcBef>
                <a:spcPts val="0"/>
              </a:spcBef>
              <a:defRPr/>
            </a:lvl1pPr>
            <a:lvl2pPr lvl="1" rtl="0">
              <a:spcBef>
                <a:spcPts val="0"/>
              </a:spcBef>
              <a:defRPr/>
            </a:lvl2pPr>
            <a:lvl3pPr lvl="2" rtl="0">
              <a:spcBef>
                <a:spcPts val="0"/>
              </a:spcBef>
              <a:defRPr/>
            </a:lvl3pPr>
            <a:lvl4pPr lvl="3" rtl="0">
              <a:spcBef>
                <a:spcPts val="0"/>
              </a:spcBef>
              <a:defRPr/>
            </a:lvl4pPr>
            <a:lvl5pPr lvl="4" rtl="0">
              <a:spcBef>
                <a:spcPts val="0"/>
              </a:spcBef>
              <a:defRPr/>
            </a:lvl5pPr>
            <a:lvl6pPr lvl="5" rtl="0">
              <a:spcBef>
                <a:spcPts val="0"/>
              </a:spcBef>
              <a:defRPr/>
            </a:lvl6pPr>
            <a:lvl7pPr lvl="6" rtl="0">
              <a:spcBef>
                <a:spcPts val="0"/>
              </a:spcBef>
              <a:defRPr/>
            </a:lvl7pPr>
            <a:lvl8pPr lvl="7" rtl="0">
              <a:spcBef>
                <a:spcPts val="0"/>
              </a:spcBef>
              <a:defRPr/>
            </a:lvl8pPr>
            <a:lvl9pPr lvl="8" rtl="0">
              <a:spcBef>
                <a:spcPts val="0"/>
              </a:spcBef>
              <a:defRPr/>
            </a:lvl9pPr>
          </a:lstStyle>
          <a:p/>
        </p:txBody>
      </p:sp>
      <p:sp>
        <p:nvSpPr>
          <p:cNvPr id="166" name="Shape 166"/>
          <p:cNvSpPr txBox="1"/>
          <p:nvPr>
            <p:ph idx="1" type="body"/>
          </p:nvPr>
        </p:nvSpPr>
        <p:spPr>
          <a:xfrm>
            <a:off x="3887391" y="987425"/>
            <a:ext cx="4629300" cy="48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lvl="0" rtl="0">
              <a:spcBef>
                <a:spcPts val="0"/>
              </a:spcBef>
              <a:defRPr/>
            </a:lvl1pPr>
            <a:lvl2pPr lvl="1" rtl="0">
              <a:spcBef>
                <a:spcPts val="0"/>
              </a:spcBef>
              <a:defRPr/>
            </a:lvl2pPr>
            <a:lvl3pPr lvl="2" rtl="0">
              <a:spcBef>
                <a:spcPts val="0"/>
              </a:spcBef>
              <a:defRPr/>
            </a:lvl3pPr>
            <a:lvl4pPr lvl="3" rtl="0">
              <a:spcBef>
                <a:spcPts val="0"/>
              </a:spcBef>
              <a:defRPr/>
            </a:lvl4pPr>
            <a:lvl5pPr lvl="4" rtl="0">
              <a:spcBef>
                <a:spcPts val="0"/>
              </a:spcBef>
              <a:defRPr/>
            </a:lvl5pPr>
            <a:lvl6pPr lvl="5" rtl="0">
              <a:spcBef>
                <a:spcPts val="0"/>
              </a:spcBef>
              <a:defRPr/>
            </a:lvl6pPr>
            <a:lvl7pPr lvl="6" rtl="0">
              <a:spcBef>
                <a:spcPts val="0"/>
              </a:spcBef>
              <a:defRPr/>
            </a:lvl7pPr>
            <a:lvl8pPr lvl="7" rtl="0">
              <a:spcBef>
                <a:spcPts val="0"/>
              </a:spcBef>
              <a:defRPr/>
            </a:lvl8pPr>
            <a:lvl9pPr lvl="8" rtl="0">
              <a:spcBef>
                <a:spcPts val="0"/>
              </a:spcBef>
              <a:defRPr/>
            </a:lvl9pPr>
          </a:lstStyle>
          <a:p/>
        </p:txBody>
      </p:sp>
      <p:sp>
        <p:nvSpPr>
          <p:cNvPr id="167" name="Shape 167"/>
          <p:cNvSpPr txBox="1"/>
          <p:nvPr>
            <p:ph idx="2" type="body"/>
          </p:nvPr>
        </p:nvSpPr>
        <p:spPr>
          <a:xfrm>
            <a:off x="629841" y="2057400"/>
            <a:ext cx="2949299" cy="3811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rtl="0">
              <a:spcBef>
                <a:spcPts val="0"/>
              </a:spcBef>
              <a:buFont typeface="Calibri"/>
              <a:buNone/>
              <a:defRPr/>
            </a:lvl1pPr>
            <a:lvl2pPr indent="0" lvl="1" marL="457200" rtl="0">
              <a:spcBef>
                <a:spcPts val="0"/>
              </a:spcBef>
              <a:buFont typeface="Calibri"/>
              <a:buNone/>
              <a:defRPr/>
            </a:lvl2pPr>
            <a:lvl3pPr indent="0" lvl="2" marL="914400" rtl="0">
              <a:spcBef>
                <a:spcPts val="0"/>
              </a:spcBef>
              <a:buFont typeface="Calibri"/>
              <a:buNone/>
              <a:defRPr/>
            </a:lvl3pPr>
            <a:lvl4pPr indent="0" lvl="3" marL="1371600" rtl="0">
              <a:spcBef>
                <a:spcPts val="0"/>
              </a:spcBef>
              <a:buFont typeface="Calibri"/>
              <a:buNone/>
              <a:defRPr/>
            </a:lvl4pPr>
            <a:lvl5pPr indent="0" lvl="4" marL="1828800" rtl="0">
              <a:spcBef>
                <a:spcPts val="0"/>
              </a:spcBef>
              <a:buFont typeface="Calibri"/>
              <a:buNone/>
              <a:defRPr/>
            </a:lvl5pPr>
            <a:lvl6pPr indent="0" lvl="5" marL="2286000" rtl="0">
              <a:spcBef>
                <a:spcPts val="0"/>
              </a:spcBef>
              <a:buFont typeface="Calibri"/>
              <a:buNone/>
              <a:defRPr/>
            </a:lvl6pPr>
            <a:lvl7pPr indent="0" lvl="6" marL="2743200" rtl="0">
              <a:spcBef>
                <a:spcPts val="0"/>
              </a:spcBef>
              <a:buFont typeface="Calibri"/>
              <a:buNone/>
              <a:defRPr/>
            </a:lvl7pPr>
            <a:lvl8pPr indent="0" lvl="7" marL="3200400" rtl="0">
              <a:spcBef>
                <a:spcPts val="0"/>
              </a:spcBef>
              <a:buFont typeface="Calibri"/>
              <a:buNone/>
              <a:defRPr/>
            </a:lvl8pPr>
            <a:lvl9pPr indent="0" lvl="8" marL="3657600" rtl="0">
              <a:spcBef>
                <a:spcPts val="0"/>
              </a:spcBef>
              <a:buFont typeface="Calibri"/>
              <a:buNone/>
              <a:defRPr/>
            </a:lvl9pPr>
          </a:lstStyle>
          <a:p/>
        </p:txBody>
      </p:sp>
      <p:sp>
        <p:nvSpPr>
          <p:cNvPr id="168" name="Shape 168"/>
          <p:cNvSpPr txBox="1"/>
          <p:nvPr>
            <p:ph idx="10" type="dt"/>
          </p:nvPr>
        </p:nvSpPr>
        <p:spPr>
          <a:xfrm>
            <a:off x="628650" y="6356351"/>
            <a:ext cx="20574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spcBef>
                <a:spcPts val="0"/>
              </a:spcBef>
              <a:defRPr/>
            </a:lvl1pPr>
            <a:lvl2pPr indent="0" lvl="1" marL="457200" marR="0" rtl="0" algn="l">
              <a:spcBef>
                <a:spcPts val="0"/>
              </a:spcBef>
              <a:defRPr/>
            </a:lvl2pPr>
            <a:lvl3pPr indent="0" lvl="2" marL="914400" marR="0" rtl="0" algn="l">
              <a:spcBef>
                <a:spcPts val="0"/>
              </a:spcBef>
              <a:defRPr/>
            </a:lvl3pPr>
            <a:lvl4pPr indent="0" lvl="3" marL="1371600" marR="0" rtl="0" algn="l">
              <a:spcBef>
                <a:spcPts val="0"/>
              </a:spcBef>
              <a:defRPr/>
            </a:lvl4pPr>
            <a:lvl5pPr indent="0" lvl="4" marL="1828800" marR="0" rtl="0" algn="l">
              <a:spcBef>
                <a:spcPts val="0"/>
              </a:spcBef>
              <a:defRPr/>
            </a:lvl5pPr>
            <a:lvl6pPr indent="0" lvl="5" marL="2286000" marR="0" rtl="0" algn="l">
              <a:spcBef>
                <a:spcPts val="0"/>
              </a:spcBef>
              <a:defRPr/>
            </a:lvl6pPr>
            <a:lvl7pPr indent="0" lvl="6" marL="2743200" marR="0" rtl="0" algn="l">
              <a:spcBef>
                <a:spcPts val="0"/>
              </a:spcBef>
              <a:defRPr/>
            </a:lvl7pPr>
            <a:lvl8pPr indent="0" lvl="7" marL="3200400" marR="0" rtl="0" algn="l">
              <a:spcBef>
                <a:spcPts val="0"/>
              </a:spcBef>
              <a:defRPr/>
            </a:lvl8pPr>
            <a:lvl9pPr indent="0" lvl="8" marL="3657600" marR="0" rtl="0" algn="l">
              <a:spcBef>
                <a:spcPts val="0"/>
              </a:spcBef>
              <a:defRPr/>
            </a:lvl9pPr>
          </a:lstStyle>
          <a:p/>
        </p:txBody>
      </p:sp>
      <p:sp>
        <p:nvSpPr>
          <p:cNvPr id="169" name="Shape 169"/>
          <p:cNvSpPr txBox="1"/>
          <p:nvPr>
            <p:ph idx="11" type="ftr"/>
          </p:nvPr>
        </p:nvSpPr>
        <p:spPr>
          <a:xfrm>
            <a:off x="3028950" y="6356351"/>
            <a:ext cx="30861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ctr">
              <a:spcBef>
                <a:spcPts val="0"/>
              </a:spcBef>
              <a:defRPr/>
            </a:lvl1pPr>
            <a:lvl2pPr indent="0" lvl="1" marL="457200" marR="0" rtl="0" algn="l">
              <a:spcBef>
                <a:spcPts val="0"/>
              </a:spcBef>
              <a:defRPr/>
            </a:lvl2pPr>
            <a:lvl3pPr indent="0" lvl="2" marL="914400" marR="0" rtl="0" algn="l">
              <a:spcBef>
                <a:spcPts val="0"/>
              </a:spcBef>
              <a:defRPr/>
            </a:lvl3pPr>
            <a:lvl4pPr indent="0" lvl="3" marL="1371600" marR="0" rtl="0" algn="l">
              <a:spcBef>
                <a:spcPts val="0"/>
              </a:spcBef>
              <a:defRPr/>
            </a:lvl4pPr>
            <a:lvl5pPr indent="0" lvl="4" marL="1828800" marR="0" rtl="0" algn="l">
              <a:spcBef>
                <a:spcPts val="0"/>
              </a:spcBef>
              <a:defRPr/>
            </a:lvl5pPr>
            <a:lvl6pPr indent="0" lvl="5" marL="2286000" marR="0" rtl="0" algn="l">
              <a:spcBef>
                <a:spcPts val="0"/>
              </a:spcBef>
              <a:defRPr/>
            </a:lvl6pPr>
            <a:lvl7pPr indent="0" lvl="6" marL="2743200" marR="0" rtl="0" algn="l">
              <a:spcBef>
                <a:spcPts val="0"/>
              </a:spcBef>
              <a:defRPr/>
            </a:lvl7pPr>
            <a:lvl8pPr indent="0" lvl="7" marL="3200400" marR="0" rtl="0" algn="l">
              <a:spcBef>
                <a:spcPts val="0"/>
              </a:spcBef>
              <a:defRPr/>
            </a:lvl8pPr>
            <a:lvl9pPr indent="0" lvl="8" marL="3657600" marR="0" rtl="0" algn="l">
              <a:spcBef>
                <a:spcPts val="0"/>
              </a:spcBef>
              <a:defRPr/>
            </a:lvl9pPr>
          </a:lstStyle>
          <a:p/>
        </p:txBody>
      </p:sp>
      <p:sp>
        <p:nvSpPr>
          <p:cNvPr id="170" name="Shape 170"/>
          <p:cNvSpPr txBox="1"/>
          <p:nvPr>
            <p:ph idx="12" type="sldNum"/>
          </p:nvPr>
        </p:nvSpPr>
        <p:spPr>
          <a:xfrm>
            <a:off x="6457950" y="6356351"/>
            <a:ext cx="20574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zh-TW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3_空白">
    <p:spTree>
      <p:nvGrpSpPr>
        <p:cNvPr id="17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Shape 172"/>
          <p:cNvSpPr txBox="1"/>
          <p:nvPr>
            <p:ph idx="10" type="dt"/>
          </p:nvPr>
        </p:nvSpPr>
        <p:spPr>
          <a:xfrm>
            <a:off x="628650" y="6356351"/>
            <a:ext cx="20574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spcBef>
                <a:spcPts val="0"/>
              </a:spcBef>
              <a:defRPr/>
            </a:lvl1pPr>
            <a:lvl2pPr indent="0" lvl="1" marL="457200" marR="0" rtl="0" algn="l">
              <a:spcBef>
                <a:spcPts val="0"/>
              </a:spcBef>
              <a:defRPr/>
            </a:lvl2pPr>
            <a:lvl3pPr indent="0" lvl="2" marL="914400" marR="0" rtl="0" algn="l">
              <a:spcBef>
                <a:spcPts val="0"/>
              </a:spcBef>
              <a:defRPr/>
            </a:lvl3pPr>
            <a:lvl4pPr indent="0" lvl="3" marL="1371600" marR="0" rtl="0" algn="l">
              <a:spcBef>
                <a:spcPts val="0"/>
              </a:spcBef>
              <a:defRPr/>
            </a:lvl4pPr>
            <a:lvl5pPr indent="0" lvl="4" marL="1828800" marR="0" rtl="0" algn="l">
              <a:spcBef>
                <a:spcPts val="0"/>
              </a:spcBef>
              <a:defRPr/>
            </a:lvl5pPr>
            <a:lvl6pPr indent="0" lvl="5" marL="2286000" marR="0" rtl="0" algn="l">
              <a:spcBef>
                <a:spcPts val="0"/>
              </a:spcBef>
              <a:defRPr/>
            </a:lvl6pPr>
            <a:lvl7pPr indent="0" lvl="6" marL="2743200" marR="0" rtl="0" algn="l">
              <a:spcBef>
                <a:spcPts val="0"/>
              </a:spcBef>
              <a:defRPr/>
            </a:lvl7pPr>
            <a:lvl8pPr indent="0" lvl="7" marL="3200400" marR="0" rtl="0" algn="l">
              <a:spcBef>
                <a:spcPts val="0"/>
              </a:spcBef>
              <a:defRPr/>
            </a:lvl8pPr>
            <a:lvl9pPr indent="0" lvl="8" marL="3657600" marR="0" rtl="0" algn="l">
              <a:spcBef>
                <a:spcPts val="0"/>
              </a:spcBef>
              <a:defRPr/>
            </a:lvl9pPr>
          </a:lstStyle>
          <a:p/>
        </p:txBody>
      </p:sp>
      <p:sp>
        <p:nvSpPr>
          <p:cNvPr id="173" name="Shape 173"/>
          <p:cNvSpPr txBox="1"/>
          <p:nvPr>
            <p:ph idx="11" type="ftr"/>
          </p:nvPr>
        </p:nvSpPr>
        <p:spPr>
          <a:xfrm>
            <a:off x="3028950" y="6356351"/>
            <a:ext cx="30861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ctr">
              <a:spcBef>
                <a:spcPts val="0"/>
              </a:spcBef>
              <a:defRPr/>
            </a:lvl1pPr>
            <a:lvl2pPr indent="0" lvl="1" marL="457200" marR="0" rtl="0" algn="l">
              <a:spcBef>
                <a:spcPts val="0"/>
              </a:spcBef>
              <a:defRPr/>
            </a:lvl2pPr>
            <a:lvl3pPr indent="0" lvl="2" marL="914400" marR="0" rtl="0" algn="l">
              <a:spcBef>
                <a:spcPts val="0"/>
              </a:spcBef>
              <a:defRPr/>
            </a:lvl3pPr>
            <a:lvl4pPr indent="0" lvl="3" marL="1371600" marR="0" rtl="0" algn="l">
              <a:spcBef>
                <a:spcPts val="0"/>
              </a:spcBef>
              <a:defRPr/>
            </a:lvl4pPr>
            <a:lvl5pPr indent="0" lvl="4" marL="1828800" marR="0" rtl="0" algn="l">
              <a:spcBef>
                <a:spcPts val="0"/>
              </a:spcBef>
              <a:defRPr/>
            </a:lvl5pPr>
            <a:lvl6pPr indent="0" lvl="5" marL="2286000" marR="0" rtl="0" algn="l">
              <a:spcBef>
                <a:spcPts val="0"/>
              </a:spcBef>
              <a:defRPr/>
            </a:lvl6pPr>
            <a:lvl7pPr indent="0" lvl="6" marL="2743200" marR="0" rtl="0" algn="l">
              <a:spcBef>
                <a:spcPts val="0"/>
              </a:spcBef>
              <a:defRPr/>
            </a:lvl7pPr>
            <a:lvl8pPr indent="0" lvl="7" marL="3200400" marR="0" rtl="0" algn="l">
              <a:spcBef>
                <a:spcPts val="0"/>
              </a:spcBef>
              <a:defRPr/>
            </a:lvl8pPr>
            <a:lvl9pPr indent="0" lvl="8" marL="3657600" marR="0" rtl="0" algn="l">
              <a:spcBef>
                <a:spcPts val="0"/>
              </a:spcBef>
              <a:defRPr/>
            </a:lvl9pPr>
          </a:lstStyle>
          <a:p/>
        </p:txBody>
      </p:sp>
      <p:sp>
        <p:nvSpPr>
          <p:cNvPr id="174" name="Shape 174"/>
          <p:cNvSpPr txBox="1"/>
          <p:nvPr>
            <p:ph idx="12" type="sldNum"/>
          </p:nvPr>
        </p:nvSpPr>
        <p:spPr>
          <a:xfrm>
            <a:off x="6457950" y="6356351"/>
            <a:ext cx="20574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zh-TW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  <p:sp>
        <p:nvSpPr>
          <p:cNvPr id="175" name="Shape 175"/>
          <p:cNvSpPr/>
          <p:nvPr/>
        </p:nvSpPr>
        <p:spPr>
          <a:xfrm>
            <a:off x="0" y="0"/>
            <a:ext cx="9144000" cy="620700"/>
          </a:xfrm>
          <a:prstGeom prst="rect">
            <a:avLst/>
          </a:prstGeom>
          <a:solidFill>
            <a:srgbClr val="D8D8D8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6" name="Shape 176"/>
          <p:cNvSpPr txBox="1"/>
          <p:nvPr>
            <p:ph type="title"/>
          </p:nvPr>
        </p:nvSpPr>
        <p:spPr>
          <a:xfrm>
            <a:off x="302839" y="130621"/>
            <a:ext cx="8301600" cy="41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lvl="0" rtl="0" algn="l">
              <a:spcBef>
                <a:spcPts val="0"/>
              </a:spcBef>
              <a:defRPr/>
            </a:lvl1pPr>
            <a:lvl2pPr lvl="1" rtl="0">
              <a:spcBef>
                <a:spcPts val="0"/>
              </a:spcBef>
              <a:defRPr/>
            </a:lvl2pPr>
            <a:lvl3pPr lvl="2" rtl="0">
              <a:spcBef>
                <a:spcPts val="0"/>
              </a:spcBef>
              <a:defRPr/>
            </a:lvl3pPr>
            <a:lvl4pPr lvl="3" rtl="0">
              <a:spcBef>
                <a:spcPts val="0"/>
              </a:spcBef>
              <a:defRPr/>
            </a:lvl4pPr>
            <a:lvl5pPr lvl="4" rtl="0">
              <a:spcBef>
                <a:spcPts val="0"/>
              </a:spcBef>
              <a:defRPr/>
            </a:lvl5pPr>
            <a:lvl6pPr lvl="5" rtl="0">
              <a:spcBef>
                <a:spcPts val="0"/>
              </a:spcBef>
              <a:defRPr/>
            </a:lvl6pPr>
            <a:lvl7pPr lvl="6" rtl="0">
              <a:spcBef>
                <a:spcPts val="0"/>
              </a:spcBef>
              <a:defRPr/>
            </a:lvl7pPr>
            <a:lvl8pPr lvl="7" rtl="0">
              <a:spcBef>
                <a:spcPts val="0"/>
              </a:spcBef>
              <a:defRPr/>
            </a:lvl8pPr>
            <a:lvl9pPr lvl="8" rtl="0">
              <a:spcBef>
                <a:spcPts val="0"/>
              </a:spcBef>
              <a:defRPr/>
            </a:lvl9pPr>
          </a:lstStyle>
          <a:p/>
        </p:txBody>
      </p:sp>
      <p:sp>
        <p:nvSpPr>
          <p:cNvPr id="177" name="Shape 177"/>
          <p:cNvSpPr txBox="1"/>
          <p:nvPr>
            <p:ph idx="1" type="body"/>
          </p:nvPr>
        </p:nvSpPr>
        <p:spPr>
          <a:xfrm>
            <a:off x="457200" y="1268759"/>
            <a:ext cx="8229600" cy="4968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lvl="0" rtl="0">
              <a:spcBef>
                <a:spcPts val="0"/>
              </a:spcBef>
              <a:defRPr/>
            </a:lvl1pPr>
            <a:lvl2pPr lvl="1" rtl="0">
              <a:spcBef>
                <a:spcPts val="0"/>
              </a:spcBef>
              <a:defRPr/>
            </a:lvl2pPr>
            <a:lvl3pPr lvl="2" rtl="0">
              <a:spcBef>
                <a:spcPts val="0"/>
              </a:spcBef>
              <a:defRPr/>
            </a:lvl3pPr>
            <a:lvl4pPr lvl="3" rtl="0">
              <a:spcBef>
                <a:spcPts val="0"/>
              </a:spcBef>
              <a:defRPr/>
            </a:lvl4pPr>
            <a:lvl5pPr lvl="4" rtl="0">
              <a:spcBef>
                <a:spcPts val="0"/>
              </a:spcBef>
              <a:defRPr/>
            </a:lvl5pPr>
            <a:lvl6pPr lvl="5" rtl="0">
              <a:spcBef>
                <a:spcPts val="0"/>
              </a:spcBef>
              <a:defRPr/>
            </a:lvl6pPr>
            <a:lvl7pPr lvl="6" rtl="0">
              <a:spcBef>
                <a:spcPts val="0"/>
              </a:spcBef>
              <a:defRPr/>
            </a:lvl7pPr>
            <a:lvl8pPr lvl="7" rtl="0">
              <a:spcBef>
                <a:spcPts val="0"/>
              </a:spcBef>
              <a:defRPr/>
            </a:lvl8pPr>
            <a:lvl9pPr lvl="8" rtl="0">
              <a:spcBef>
                <a:spcPts val="0"/>
              </a:spcBef>
              <a:defRPr/>
            </a:lvl9pPr>
          </a:lstStyle>
          <a:p/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Title and Content"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/>
          <p:nvPr>
            <p:ph idx="10" type="dt"/>
          </p:nvPr>
        </p:nvSpPr>
        <p:spPr>
          <a:xfrm>
            <a:off x="628650" y="6356351"/>
            <a:ext cx="20574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spcBef>
                <a:spcPts val="0"/>
              </a:spcBef>
              <a:defRPr/>
            </a:lvl1pPr>
            <a:lvl2pPr indent="0" lvl="1" marL="457200" marR="0" rtl="0" algn="l">
              <a:spcBef>
                <a:spcPts val="0"/>
              </a:spcBef>
              <a:defRPr/>
            </a:lvl2pPr>
            <a:lvl3pPr indent="0" lvl="2" marL="914400" marR="0" rtl="0" algn="l">
              <a:spcBef>
                <a:spcPts val="0"/>
              </a:spcBef>
              <a:defRPr/>
            </a:lvl3pPr>
            <a:lvl4pPr indent="0" lvl="3" marL="1371600" marR="0" rtl="0" algn="l">
              <a:spcBef>
                <a:spcPts val="0"/>
              </a:spcBef>
              <a:defRPr/>
            </a:lvl4pPr>
            <a:lvl5pPr indent="0" lvl="4" marL="1828800" marR="0" rtl="0" algn="l">
              <a:spcBef>
                <a:spcPts val="0"/>
              </a:spcBef>
              <a:defRPr/>
            </a:lvl5pPr>
            <a:lvl6pPr indent="0" lvl="5" marL="2286000" marR="0" rtl="0" algn="l">
              <a:spcBef>
                <a:spcPts val="0"/>
              </a:spcBef>
              <a:defRPr/>
            </a:lvl6pPr>
            <a:lvl7pPr indent="0" lvl="6" marL="2743200" marR="0" rtl="0" algn="l">
              <a:spcBef>
                <a:spcPts val="0"/>
              </a:spcBef>
              <a:defRPr/>
            </a:lvl7pPr>
            <a:lvl8pPr indent="0" lvl="7" marL="3200400" marR="0" rtl="0" algn="l">
              <a:spcBef>
                <a:spcPts val="0"/>
              </a:spcBef>
              <a:defRPr/>
            </a:lvl8pPr>
            <a:lvl9pPr indent="0" lvl="8" marL="3657600" marR="0" rtl="0" algn="l">
              <a:spcBef>
                <a:spcPts val="0"/>
              </a:spcBef>
              <a:defRPr/>
            </a:lvl9pPr>
          </a:lstStyle>
          <a:p/>
        </p:txBody>
      </p:sp>
      <p:sp>
        <p:nvSpPr>
          <p:cNvPr id="180" name="Shape 180"/>
          <p:cNvSpPr txBox="1"/>
          <p:nvPr>
            <p:ph idx="11" type="ftr"/>
          </p:nvPr>
        </p:nvSpPr>
        <p:spPr>
          <a:xfrm>
            <a:off x="3028950" y="6356351"/>
            <a:ext cx="30861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ctr">
              <a:spcBef>
                <a:spcPts val="0"/>
              </a:spcBef>
              <a:defRPr/>
            </a:lvl1pPr>
            <a:lvl2pPr indent="0" lvl="1" marL="457200" marR="0" rtl="0" algn="l">
              <a:spcBef>
                <a:spcPts val="0"/>
              </a:spcBef>
              <a:defRPr/>
            </a:lvl2pPr>
            <a:lvl3pPr indent="0" lvl="2" marL="914400" marR="0" rtl="0" algn="l">
              <a:spcBef>
                <a:spcPts val="0"/>
              </a:spcBef>
              <a:defRPr/>
            </a:lvl3pPr>
            <a:lvl4pPr indent="0" lvl="3" marL="1371600" marR="0" rtl="0" algn="l">
              <a:spcBef>
                <a:spcPts val="0"/>
              </a:spcBef>
              <a:defRPr/>
            </a:lvl4pPr>
            <a:lvl5pPr indent="0" lvl="4" marL="1828800" marR="0" rtl="0" algn="l">
              <a:spcBef>
                <a:spcPts val="0"/>
              </a:spcBef>
              <a:defRPr/>
            </a:lvl5pPr>
            <a:lvl6pPr indent="0" lvl="5" marL="2286000" marR="0" rtl="0" algn="l">
              <a:spcBef>
                <a:spcPts val="0"/>
              </a:spcBef>
              <a:defRPr/>
            </a:lvl6pPr>
            <a:lvl7pPr indent="0" lvl="6" marL="2743200" marR="0" rtl="0" algn="l">
              <a:spcBef>
                <a:spcPts val="0"/>
              </a:spcBef>
              <a:defRPr/>
            </a:lvl7pPr>
            <a:lvl8pPr indent="0" lvl="7" marL="3200400" marR="0" rtl="0" algn="l">
              <a:spcBef>
                <a:spcPts val="0"/>
              </a:spcBef>
              <a:defRPr/>
            </a:lvl8pPr>
            <a:lvl9pPr indent="0" lvl="8" marL="3657600" marR="0" rtl="0" algn="l">
              <a:spcBef>
                <a:spcPts val="0"/>
              </a:spcBef>
              <a:defRPr/>
            </a:lvl9pPr>
          </a:lstStyle>
          <a:p/>
        </p:txBody>
      </p:sp>
      <p:sp>
        <p:nvSpPr>
          <p:cNvPr id="181" name="Shape 181"/>
          <p:cNvSpPr txBox="1"/>
          <p:nvPr>
            <p:ph idx="12" type="sldNum"/>
          </p:nvPr>
        </p:nvSpPr>
        <p:spPr>
          <a:xfrm>
            <a:off x="6457950" y="6356351"/>
            <a:ext cx="20574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zh-TW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secHead">
  <p:cSld name="章節標題">
    <p:spTree>
      <p:nvGrpSpPr>
        <p:cNvPr id="182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Shape 183"/>
          <p:cNvSpPr txBox="1"/>
          <p:nvPr>
            <p:ph type="title"/>
          </p:nvPr>
        </p:nvSpPr>
        <p:spPr>
          <a:xfrm>
            <a:off x="623887" y="1709739"/>
            <a:ext cx="7886700" cy="2852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rIns="91425" wrap="square" tIns="91425"/>
          <a:lstStyle>
            <a:lvl1pPr lvl="0" rtl="0">
              <a:spcBef>
                <a:spcPts val="0"/>
              </a:spcBef>
              <a:defRPr/>
            </a:lvl1pPr>
            <a:lvl2pPr lvl="1" rtl="0">
              <a:spcBef>
                <a:spcPts val="0"/>
              </a:spcBef>
              <a:defRPr/>
            </a:lvl2pPr>
            <a:lvl3pPr lvl="2" rtl="0">
              <a:spcBef>
                <a:spcPts val="0"/>
              </a:spcBef>
              <a:defRPr/>
            </a:lvl3pPr>
            <a:lvl4pPr lvl="3" rtl="0">
              <a:spcBef>
                <a:spcPts val="0"/>
              </a:spcBef>
              <a:defRPr/>
            </a:lvl4pPr>
            <a:lvl5pPr lvl="4" rtl="0">
              <a:spcBef>
                <a:spcPts val="0"/>
              </a:spcBef>
              <a:defRPr/>
            </a:lvl5pPr>
            <a:lvl6pPr lvl="5" rtl="0">
              <a:spcBef>
                <a:spcPts val="0"/>
              </a:spcBef>
              <a:defRPr/>
            </a:lvl6pPr>
            <a:lvl7pPr lvl="6" rtl="0">
              <a:spcBef>
                <a:spcPts val="0"/>
              </a:spcBef>
              <a:defRPr/>
            </a:lvl7pPr>
            <a:lvl8pPr lvl="7" rtl="0">
              <a:spcBef>
                <a:spcPts val="0"/>
              </a:spcBef>
              <a:defRPr/>
            </a:lvl8pPr>
            <a:lvl9pPr lvl="8" rtl="0">
              <a:spcBef>
                <a:spcPts val="0"/>
              </a:spcBef>
              <a:defRPr/>
            </a:lvl9pPr>
          </a:lstStyle>
          <a:p/>
        </p:txBody>
      </p:sp>
      <p:sp>
        <p:nvSpPr>
          <p:cNvPr id="184" name="Shape 184"/>
          <p:cNvSpPr txBox="1"/>
          <p:nvPr>
            <p:ph idx="1" type="body"/>
          </p:nvPr>
        </p:nvSpPr>
        <p:spPr>
          <a:xfrm>
            <a:off x="623887" y="4589464"/>
            <a:ext cx="7886700" cy="1500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rtl="0">
              <a:spcBef>
                <a:spcPts val="0"/>
              </a:spcBef>
              <a:buClr>
                <a:schemeClr val="dk1"/>
              </a:buClr>
              <a:buFont typeface="Calibri"/>
              <a:buNone/>
              <a:defRPr/>
            </a:lvl1pPr>
            <a:lvl2pPr indent="0" lvl="1" marL="457200" rtl="0">
              <a:spcBef>
                <a:spcPts val="0"/>
              </a:spcBef>
              <a:buClr>
                <a:srgbClr val="888888"/>
              </a:buClr>
              <a:buFont typeface="Calibri"/>
              <a:buNone/>
              <a:defRPr/>
            </a:lvl2pPr>
            <a:lvl3pPr indent="0" lvl="2" marL="914400" rtl="0">
              <a:spcBef>
                <a:spcPts val="0"/>
              </a:spcBef>
              <a:buClr>
                <a:srgbClr val="888888"/>
              </a:buClr>
              <a:buFont typeface="Calibri"/>
              <a:buNone/>
              <a:defRPr/>
            </a:lvl3pPr>
            <a:lvl4pPr indent="0" lvl="3" marL="1371600" rtl="0">
              <a:spcBef>
                <a:spcPts val="0"/>
              </a:spcBef>
              <a:buClr>
                <a:srgbClr val="888888"/>
              </a:buClr>
              <a:buFont typeface="Calibri"/>
              <a:buNone/>
              <a:defRPr/>
            </a:lvl4pPr>
            <a:lvl5pPr indent="0" lvl="4" marL="1828800" rtl="0">
              <a:spcBef>
                <a:spcPts val="0"/>
              </a:spcBef>
              <a:buClr>
                <a:srgbClr val="888888"/>
              </a:buClr>
              <a:buFont typeface="Calibri"/>
              <a:buNone/>
              <a:defRPr/>
            </a:lvl5pPr>
            <a:lvl6pPr indent="0" lvl="5" marL="2286000" rtl="0">
              <a:spcBef>
                <a:spcPts val="0"/>
              </a:spcBef>
              <a:buClr>
                <a:srgbClr val="888888"/>
              </a:buClr>
              <a:buFont typeface="Calibri"/>
              <a:buNone/>
              <a:defRPr/>
            </a:lvl6pPr>
            <a:lvl7pPr indent="0" lvl="6" marL="2743200" rtl="0">
              <a:spcBef>
                <a:spcPts val="0"/>
              </a:spcBef>
              <a:buClr>
                <a:srgbClr val="888888"/>
              </a:buClr>
              <a:buFont typeface="Calibri"/>
              <a:buNone/>
              <a:defRPr/>
            </a:lvl7pPr>
            <a:lvl8pPr indent="0" lvl="7" marL="3200400" rtl="0">
              <a:spcBef>
                <a:spcPts val="0"/>
              </a:spcBef>
              <a:buClr>
                <a:srgbClr val="888888"/>
              </a:buClr>
              <a:buFont typeface="Calibri"/>
              <a:buNone/>
              <a:defRPr/>
            </a:lvl8pPr>
            <a:lvl9pPr indent="0" lvl="8" marL="3657600" rtl="0">
              <a:spcBef>
                <a:spcPts val="0"/>
              </a:spcBef>
              <a:buClr>
                <a:srgbClr val="888888"/>
              </a:buClr>
              <a:buFont typeface="Calibri"/>
              <a:buNone/>
              <a:defRPr/>
            </a:lvl9pPr>
          </a:lstStyle>
          <a:p/>
        </p:txBody>
      </p:sp>
      <p:sp>
        <p:nvSpPr>
          <p:cNvPr id="185" name="Shape 185"/>
          <p:cNvSpPr txBox="1"/>
          <p:nvPr>
            <p:ph idx="10" type="dt"/>
          </p:nvPr>
        </p:nvSpPr>
        <p:spPr>
          <a:xfrm>
            <a:off x="628650" y="6356351"/>
            <a:ext cx="20574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spcBef>
                <a:spcPts val="0"/>
              </a:spcBef>
              <a:defRPr/>
            </a:lvl1pPr>
            <a:lvl2pPr indent="0" lvl="1" marL="457200" marR="0" rtl="0" algn="l">
              <a:spcBef>
                <a:spcPts val="0"/>
              </a:spcBef>
              <a:defRPr/>
            </a:lvl2pPr>
            <a:lvl3pPr indent="0" lvl="2" marL="914400" marR="0" rtl="0" algn="l">
              <a:spcBef>
                <a:spcPts val="0"/>
              </a:spcBef>
              <a:defRPr/>
            </a:lvl3pPr>
            <a:lvl4pPr indent="0" lvl="3" marL="1371600" marR="0" rtl="0" algn="l">
              <a:spcBef>
                <a:spcPts val="0"/>
              </a:spcBef>
              <a:defRPr/>
            </a:lvl4pPr>
            <a:lvl5pPr indent="0" lvl="4" marL="1828800" marR="0" rtl="0" algn="l">
              <a:spcBef>
                <a:spcPts val="0"/>
              </a:spcBef>
              <a:defRPr/>
            </a:lvl5pPr>
            <a:lvl6pPr indent="0" lvl="5" marL="2286000" marR="0" rtl="0" algn="l">
              <a:spcBef>
                <a:spcPts val="0"/>
              </a:spcBef>
              <a:defRPr/>
            </a:lvl6pPr>
            <a:lvl7pPr indent="0" lvl="6" marL="2743200" marR="0" rtl="0" algn="l">
              <a:spcBef>
                <a:spcPts val="0"/>
              </a:spcBef>
              <a:defRPr/>
            </a:lvl7pPr>
            <a:lvl8pPr indent="0" lvl="7" marL="3200400" marR="0" rtl="0" algn="l">
              <a:spcBef>
                <a:spcPts val="0"/>
              </a:spcBef>
              <a:defRPr/>
            </a:lvl8pPr>
            <a:lvl9pPr indent="0" lvl="8" marL="3657600" marR="0" rtl="0" algn="l">
              <a:spcBef>
                <a:spcPts val="0"/>
              </a:spcBef>
              <a:defRPr/>
            </a:lvl9pPr>
          </a:lstStyle>
          <a:p/>
        </p:txBody>
      </p:sp>
      <p:sp>
        <p:nvSpPr>
          <p:cNvPr id="186" name="Shape 186"/>
          <p:cNvSpPr txBox="1"/>
          <p:nvPr>
            <p:ph idx="11" type="ftr"/>
          </p:nvPr>
        </p:nvSpPr>
        <p:spPr>
          <a:xfrm>
            <a:off x="3028950" y="6356351"/>
            <a:ext cx="30861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ctr">
              <a:spcBef>
                <a:spcPts val="0"/>
              </a:spcBef>
              <a:defRPr/>
            </a:lvl1pPr>
            <a:lvl2pPr indent="0" lvl="1" marL="457200" marR="0" rtl="0" algn="l">
              <a:spcBef>
                <a:spcPts val="0"/>
              </a:spcBef>
              <a:defRPr/>
            </a:lvl2pPr>
            <a:lvl3pPr indent="0" lvl="2" marL="914400" marR="0" rtl="0" algn="l">
              <a:spcBef>
                <a:spcPts val="0"/>
              </a:spcBef>
              <a:defRPr/>
            </a:lvl3pPr>
            <a:lvl4pPr indent="0" lvl="3" marL="1371600" marR="0" rtl="0" algn="l">
              <a:spcBef>
                <a:spcPts val="0"/>
              </a:spcBef>
              <a:defRPr/>
            </a:lvl4pPr>
            <a:lvl5pPr indent="0" lvl="4" marL="1828800" marR="0" rtl="0" algn="l">
              <a:spcBef>
                <a:spcPts val="0"/>
              </a:spcBef>
              <a:defRPr/>
            </a:lvl5pPr>
            <a:lvl6pPr indent="0" lvl="5" marL="2286000" marR="0" rtl="0" algn="l">
              <a:spcBef>
                <a:spcPts val="0"/>
              </a:spcBef>
              <a:defRPr/>
            </a:lvl6pPr>
            <a:lvl7pPr indent="0" lvl="6" marL="2743200" marR="0" rtl="0" algn="l">
              <a:spcBef>
                <a:spcPts val="0"/>
              </a:spcBef>
              <a:defRPr/>
            </a:lvl7pPr>
            <a:lvl8pPr indent="0" lvl="7" marL="3200400" marR="0" rtl="0" algn="l">
              <a:spcBef>
                <a:spcPts val="0"/>
              </a:spcBef>
              <a:defRPr/>
            </a:lvl8pPr>
            <a:lvl9pPr indent="0" lvl="8" marL="3657600" marR="0" rtl="0" algn="l">
              <a:spcBef>
                <a:spcPts val="0"/>
              </a:spcBef>
              <a:defRPr/>
            </a:lvl9pPr>
          </a:lstStyle>
          <a:p/>
        </p:txBody>
      </p:sp>
      <p:sp>
        <p:nvSpPr>
          <p:cNvPr id="187" name="Shape 187"/>
          <p:cNvSpPr txBox="1"/>
          <p:nvPr>
            <p:ph idx="12" type="sldNum"/>
          </p:nvPr>
        </p:nvSpPr>
        <p:spPr>
          <a:xfrm>
            <a:off x="6457950" y="6356351"/>
            <a:ext cx="20574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zh-TW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woObj">
  <p:cSld name="兩項物件">
    <p:spTree>
      <p:nvGrpSpPr>
        <p:cNvPr id="188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Shape 189"/>
          <p:cNvSpPr txBox="1"/>
          <p:nvPr>
            <p:ph type="title"/>
          </p:nvPr>
        </p:nvSpPr>
        <p:spPr>
          <a:xfrm>
            <a:off x="628650" y="365125"/>
            <a:ext cx="78867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lvl="0" rtl="0" algn="l">
              <a:lnSpc>
                <a:spcPct val="90000"/>
              </a:lnSpc>
              <a:spcBef>
                <a:spcPts val="0"/>
              </a:spcBef>
              <a:buClr>
                <a:schemeClr val="dk1"/>
              </a:buClr>
              <a:buFont typeface="Calibri"/>
              <a:buNone/>
              <a:defRPr/>
            </a:lvl1pPr>
            <a:lvl2pPr lvl="1" rtl="0">
              <a:spcBef>
                <a:spcPts val="0"/>
              </a:spcBef>
              <a:defRPr/>
            </a:lvl2pPr>
            <a:lvl3pPr lvl="2" rtl="0">
              <a:spcBef>
                <a:spcPts val="0"/>
              </a:spcBef>
              <a:defRPr/>
            </a:lvl3pPr>
            <a:lvl4pPr lvl="3" rtl="0">
              <a:spcBef>
                <a:spcPts val="0"/>
              </a:spcBef>
              <a:defRPr/>
            </a:lvl4pPr>
            <a:lvl5pPr lvl="4" rtl="0">
              <a:spcBef>
                <a:spcPts val="0"/>
              </a:spcBef>
              <a:defRPr/>
            </a:lvl5pPr>
            <a:lvl6pPr lvl="5" rtl="0">
              <a:spcBef>
                <a:spcPts val="0"/>
              </a:spcBef>
              <a:defRPr/>
            </a:lvl6pPr>
            <a:lvl7pPr lvl="6" rtl="0">
              <a:spcBef>
                <a:spcPts val="0"/>
              </a:spcBef>
              <a:defRPr/>
            </a:lvl7pPr>
            <a:lvl8pPr lvl="7" rtl="0">
              <a:spcBef>
                <a:spcPts val="0"/>
              </a:spcBef>
              <a:defRPr/>
            </a:lvl8pPr>
            <a:lvl9pPr lvl="8" rtl="0">
              <a:spcBef>
                <a:spcPts val="0"/>
              </a:spcBef>
              <a:defRPr/>
            </a:lvl9pPr>
          </a:lstStyle>
          <a:p/>
        </p:txBody>
      </p:sp>
      <p:sp>
        <p:nvSpPr>
          <p:cNvPr id="190" name="Shape 190"/>
          <p:cNvSpPr txBox="1"/>
          <p:nvPr>
            <p:ph idx="1" type="body"/>
          </p:nvPr>
        </p:nvSpPr>
        <p:spPr>
          <a:xfrm>
            <a:off x="628650" y="1825625"/>
            <a:ext cx="38862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50800" lvl="0" marL="228600" rtl="0" algn="l">
              <a:lnSpc>
                <a:spcPct val="90000"/>
              </a:lnSpc>
              <a:spcBef>
                <a:spcPts val="1000"/>
              </a:spcBef>
              <a:buClr>
                <a:schemeClr val="dk1"/>
              </a:buClr>
              <a:buFont typeface="Arial"/>
              <a:buChar char="•"/>
              <a:defRPr/>
            </a:lvl1pPr>
            <a:lvl2pPr indent="-76200" lvl="1" marL="6858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2pPr>
            <a:lvl3pPr indent="-101600" lvl="2" marL="11430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3pPr>
            <a:lvl4pPr indent="-114300" lvl="3" marL="16002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4pPr>
            <a:lvl5pPr indent="-114300" lvl="4" marL="20574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5pPr>
            <a:lvl6pPr indent="-114300" lvl="5" marL="25146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6pPr>
            <a:lvl7pPr indent="-114300" lvl="6" marL="29718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7pPr>
            <a:lvl8pPr indent="-114300" lvl="7" marL="34290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8pPr>
            <a:lvl9pPr indent="-114300" lvl="8" marL="38862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9pPr>
          </a:lstStyle>
          <a:p/>
        </p:txBody>
      </p:sp>
      <p:sp>
        <p:nvSpPr>
          <p:cNvPr id="191" name="Shape 191"/>
          <p:cNvSpPr txBox="1"/>
          <p:nvPr>
            <p:ph idx="2" type="body"/>
          </p:nvPr>
        </p:nvSpPr>
        <p:spPr>
          <a:xfrm>
            <a:off x="4629150" y="1825625"/>
            <a:ext cx="38862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50800" lvl="0" marL="228600" rtl="0" algn="l">
              <a:lnSpc>
                <a:spcPct val="90000"/>
              </a:lnSpc>
              <a:spcBef>
                <a:spcPts val="1000"/>
              </a:spcBef>
              <a:buClr>
                <a:schemeClr val="dk1"/>
              </a:buClr>
              <a:buFont typeface="Arial"/>
              <a:buChar char="•"/>
              <a:defRPr/>
            </a:lvl1pPr>
            <a:lvl2pPr indent="-76200" lvl="1" marL="6858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2pPr>
            <a:lvl3pPr indent="-101600" lvl="2" marL="11430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3pPr>
            <a:lvl4pPr indent="-114300" lvl="3" marL="16002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4pPr>
            <a:lvl5pPr indent="-114300" lvl="4" marL="20574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5pPr>
            <a:lvl6pPr indent="-114300" lvl="5" marL="25146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6pPr>
            <a:lvl7pPr indent="-114300" lvl="6" marL="29718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7pPr>
            <a:lvl8pPr indent="-114300" lvl="7" marL="34290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8pPr>
            <a:lvl9pPr indent="-114300" lvl="8" marL="38862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9pPr>
          </a:lstStyle>
          <a:p/>
        </p:txBody>
      </p:sp>
      <p:sp>
        <p:nvSpPr>
          <p:cNvPr id="192" name="Shape 192"/>
          <p:cNvSpPr txBox="1"/>
          <p:nvPr>
            <p:ph idx="10" type="dt"/>
          </p:nvPr>
        </p:nvSpPr>
        <p:spPr>
          <a:xfrm>
            <a:off x="628650" y="6356351"/>
            <a:ext cx="20574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spcBef>
                <a:spcPts val="0"/>
              </a:spcBef>
              <a:defRPr/>
            </a:lvl1pPr>
            <a:lvl2pPr indent="0" lvl="1" marL="457200" marR="0" rtl="0" algn="l">
              <a:spcBef>
                <a:spcPts val="0"/>
              </a:spcBef>
              <a:defRPr/>
            </a:lvl2pPr>
            <a:lvl3pPr indent="0" lvl="2" marL="914400" marR="0" rtl="0" algn="l">
              <a:spcBef>
                <a:spcPts val="0"/>
              </a:spcBef>
              <a:defRPr/>
            </a:lvl3pPr>
            <a:lvl4pPr indent="0" lvl="3" marL="1371600" marR="0" rtl="0" algn="l">
              <a:spcBef>
                <a:spcPts val="0"/>
              </a:spcBef>
              <a:defRPr/>
            </a:lvl4pPr>
            <a:lvl5pPr indent="0" lvl="4" marL="1828800" marR="0" rtl="0" algn="l">
              <a:spcBef>
                <a:spcPts val="0"/>
              </a:spcBef>
              <a:defRPr/>
            </a:lvl5pPr>
            <a:lvl6pPr indent="0" lvl="5" marL="2286000" marR="0" rtl="0" algn="l">
              <a:spcBef>
                <a:spcPts val="0"/>
              </a:spcBef>
              <a:defRPr/>
            </a:lvl6pPr>
            <a:lvl7pPr indent="0" lvl="6" marL="2743200" marR="0" rtl="0" algn="l">
              <a:spcBef>
                <a:spcPts val="0"/>
              </a:spcBef>
              <a:defRPr/>
            </a:lvl7pPr>
            <a:lvl8pPr indent="0" lvl="7" marL="3200400" marR="0" rtl="0" algn="l">
              <a:spcBef>
                <a:spcPts val="0"/>
              </a:spcBef>
              <a:defRPr/>
            </a:lvl8pPr>
            <a:lvl9pPr indent="0" lvl="8" marL="3657600" marR="0" rtl="0" algn="l">
              <a:spcBef>
                <a:spcPts val="0"/>
              </a:spcBef>
              <a:defRPr/>
            </a:lvl9pPr>
          </a:lstStyle>
          <a:p/>
        </p:txBody>
      </p:sp>
      <p:sp>
        <p:nvSpPr>
          <p:cNvPr id="193" name="Shape 193"/>
          <p:cNvSpPr txBox="1"/>
          <p:nvPr>
            <p:ph idx="11" type="ftr"/>
          </p:nvPr>
        </p:nvSpPr>
        <p:spPr>
          <a:xfrm>
            <a:off x="3028950" y="6356351"/>
            <a:ext cx="30861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ctr">
              <a:spcBef>
                <a:spcPts val="0"/>
              </a:spcBef>
              <a:defRPr/>
            </a:lvl1pPr>
            <a:lvl2pPr indent="0" lvl="1" marL="457200" marR="0" rtl="0" algn="l">
              <a:spcBef>
                <a:spcPts val="0"/>
              </a:spcBef>
              <a:defRPr/>
            </a:lvl2pPr>
            <a:lvl3pPr indent="0" lvl="2" marL="914400" marR="0" rtl="0" algn="l">
              <a:spcBef>
                <a:spcPts val="0"/>
              </a:spcBef>
              <a:defRPr/>
            </a:lvl3pPr>
            <a:lvl4pPr indent="0" lvl="3" marL="1371600" marR="0" rtl="0" algn="l">
              <a:spcBef>
                <a:spcPts val="0"/>
              </a:spcBef>
              <a:defRPr/>
            </a:lvl4pPr>
            <a:lvl5pPr indent="0" lvl="4" marL="1828800" marR="0" rtl="0" algn="l">
              <a:spcBef>
                <a:spcPts val="0"/>
              </a:spcBef>
              <a:defRPr/>
            </a:lvl5pPr>
            <a:lvl6pPr indent="0" lvl="5" marL="2286000" marR="0" rtl="0" algn="l">
              <a:spcBef>
                <a:spcPts val="0"/>
              </a:spcBef>
              <a:defRPr/>
            </a:lvl6pPr>
            <a:lvl7pPr indent="0" lvl="6" marL="2743200" marR="0" rtl="0" algn="l">
              <a:spcBef>
                <a:spcPts val="0"/>
              </a:spcBef>
              <a:defRPr/>
            </a:lvl7pPr>
            <a:lvl8pPr indent="0" lvl="7" marL="3200400" marR="0" rtl="0" algn="l">
              <a:spcBef>
                <a:spcPts val="0"/>
              </a:spcBef>
              <a:defRPr/>
            </a:lvl8pPr>
            <a:lvl9pPr indent="0" lvl="8" marL="3657600" marR="0" rtl="0" algn="l">
              <a:spcBef>
                <a:spcPts val="0"/>
              </a:spcBef>
              <a:defRPr/>
            </a:lvl9pPr>
          </a:lstStyle>
          <a:p/>
        </p:txBody>
      </p:sp>
      <p:sp>
        <p:nvSpPr>
          <p:cNvPr id="194" name="Shape 194"/>
          <p:cNvSpPr txBox="1"/>
          <p:nvPr>
            <p:ph idx="12" type="sldNum"/>
          </p:nvPr>
        </p:nvSpPr>
        <p:spPr>
          <a:xfrm>
            <a:off x="6457950" y="6356351"/>
            <a:ext cx="20574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zh-TW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woTxTwoObj">
  <p:cSld name="比對"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Shape 196"/>
          <p:cNvSpPr txBox="1"/>
          <p:nvPr>
            <p:ph type="title"/>
          </p:nvPr>
        </p:nvSpPr>
        <p:spPr>
          <a:xfrm>
            <a:off x="629841" y="365125"/>
            <a:ext cx="78867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lvl="0" rtl="0" algn="l">
              <a:lnSpc>
                <a:spcPct val="90000"/>
              </a:lnSpc>
              <a:spcBef>
                <a:spcPts val="0"/>
              </a:spcBef>
              <a:buClr>
                <a:schemeClr val="dk1"/>
              </a:buClr>
              <a:buFont typeface="Calibri"/>
              <a:buNone/>
              <a:defRPr/>
            </a:lvl1pPr>
            <a:lvl2pPr lvl="1" rtl="0">
              <a:spcBef>
                <a:spcPts val="0"/>
              </a:spcBef>
              <a:defRPr/>
            </a:lvl2pPr>
            <a:lvl3pPr lvl="2" rtl="0">
              <a:spcBef>
                <a:spcPts val="0"/>
              </a:spcBef>
              <a:defRPr/>
            </a:lvl3pPr>
            <a:lvl4pPr lvl="3" rtl="0">
              <a:spcBef>
                <a:spcPts val="0"/>
              </a:spcBef>
              <a:defRPr/>
            </a:lvl4pPr>
            <a:lvl5pPr lvl="4" rtl="0">
              <a:spcBef>
                <a:spcPts val="0"/>
              </a:spcBef>
              <a:defRPr/>
            </a:lvl5pPr>
            <a:lvl6pPr lvl="5" rtl="0">
              <a:spcBef>
                <a:spcPts val="0"/>
              </a:spcBef>
              <a:defRPr/>
            </a:lvl6pPr>
            <a:lvl7pPr lvl="6" rtl="0">
              <a:spcBef>
                <a:spcPts val="0"/>
              </a:spcBef>
              <a:defRPr/>
            </a:lvl7pPr>
            <a:lvl8pPr lvl="7" rtl="0">
              <a:spcBef>
                <a:spcPts val="0"/>
              </a:spcBef>
              <a:defRPr/>
            </a:lvl8pPr>
            <a:lvl9pPr lvl="8" rtl="0">
              <a:spcBef>
                <a:spcPts val="0"/>
              </a:spcBef>
              <a:defRPr/>
            </a:lvl9pPr>
          </a:lstStyle>
          <a:p/>
        </p:txBody>
      </p:sp>
      <p:sp>
        <p:nvSpPr>
          <p:cNvPr id="197" name="Shape 197"/>
          <p:cNvSpPr txBox="1"/>
          <p:nvPr>
            <p:ph idx="1" type="body"/>
          </p:nvPr>
        </p:nvSpPr>
        <p:spPr>
          <a:xfrm>
            <a:off x="629841" y="1681163"/>
            <a:ext cx="3868200" cy="8238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rIns="91425" wrap="square" tIns="91425"/>
          <a:lstStyle>
            <a:lvl1pPr indent="0" lvl="0" marL="0" rtl="0">
              <a:spcBef>
                <a:spcPts val="0"/>
              </a:spcBef>
              <a:buFont typeface="Calibri"/>
              <a:buNone/>
              <a:defRPr/>
            </a:lvl1pPr>
            <a:lvl2pPr indent="0" lvl="1" marL="457200" rtl="0">
              <a:spcBef>
                <a:spcPts val="0"/>
              </a:spcBef>
              <a:buFont typeface="Calibri"/>
              <a:buNone/>
              <a:defRPr/>
            </a:lvl2pPr>
            <a:lvl3pPr indent="0" lvl="2" marL="914400" rtl="0">
              <a:spcBef>
                <a:spcPts val="0"/>
              </a:spcBef>
              <a:buFont typeface="Calibri"/>
              <a:buNone/>
              <a:defRPr/>
            </a:lvl3pPr>
            <a:lvl4pPr indent="0" lvl="3" marL="1371600" rtl="0">
              <a:spcBef>
                <a:spcPts val="0"/>
              </a:spcBef>
              <a:buFont typeface="Calibri"/>
              <a:buNone/>
              <a:defRPr/>
            </a:lvl4pPr>
            <a:lvl5pPr indent="0" lvl="4" marL="1828800" rtl="0">
              <a:spcBef>
                <a:spcPts val="0"/>
              </a:spcBef>
              <a:buFont typeface="Calibri"/>
              <a:buNone/>
              <a:defRPr/>
            </a:lvl5pPr>
            <a:lvl6pPr indent="0" lvl="5" marL="2286000" rtl="0">
              <a:spcBef>
                <a:spcPts val="0"/>
              </a:spcBef>
              <a:buFont typeface="Calibri"/>
              <a:buNone/>
              <a:defRPr/>
            </a:lvl6pPr>
            <a:lvl7pPr indent="0" lvl="6" marL="2743200" rtl="0">
              <a:spcBef>
                <a:spcPts val="0"/>
              </a:spcBef>
              <a:buFont typeface="Calibri"/>
              <a:buNone/>
              <a:defRPr/>
            </a:lvl7pPr>
            <a:lvl8pPr indent="0" lvl="7" marL="3200400" rtl="0">
              <a:spcBef>
                <a:spcPts val="0"/>
              </a:spcBef>
              <a:buFont typeface="Calibri"/>
              <a:buNone/>
              <a:defRPr/>
            </a:lvl8pPr>
            <a:lvl9pPr indent="0" lvl="8" marL="3657600" rtl="0">
              <a:spcBef>
                <a:spcPts val="0"/>
              </a:spcBef>
              <a:buFont typeface="Calibri"/>
              <a:buNone/>
              <a:defRPr/>
            </a:lvl9pPr>
          </a:lstStyle>
          <a:p/>
        </p:txBody>
      </p:sp>
      <p:sp>
        <p:nvSpPr>
          <p:cNvPr id="198" name="Shape 198"/>
          <p:cNvSpPr txBox="1"/>
          <p:nvPr>
            <p:ph idx="2" type="body"/>
          </p:nvPr>
        </p:nvSpPr>
        <p:spPr>
          <a:xfrm>
            <a:off x="629841" y="2505075"/>
            <a:ext cx="3868200" cy="368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50800" lvl="0" marL="228600" rtl="0" algn="l">
              <a:lnSpc>
                <a:spcPct val="90000"/>
              </a:lnSpc>
              <a:spcBef>
                <a:spcPts val="1000"/>
              </a:spcBef>
              <a:buClr>
                <a:schemeClr val="dk1"/>
              </a:buClr>
              <a:buFont typeface="Arial"/>
              <a:buChar char="•"/>
              <a:defRPr/>
            </a:lvl1pPr>
            <a:lvl2pPr indent="-76200" lvl="1" marL="6858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2pPr>
            <a:lvl3pPr indent="-101600" lvl="2" marL="11430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3pPr>
            <a:lvl4pPr indent="-114300" lvl="3" marL="16002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4pPr>
            <a:lvl5pPr indent="-114300" lvl="4" marL="20574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5pPr>
            <a:lvl6pPr indent="-114300" lvl="5" marL="25146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6pPr>
            <a:lvl7pPr indent="-114300" lvl="6" marL="29718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7pPr>
            <a:lvl8pPr indent="-114300" lvl="7" marL="34290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8pPr>
            <a:lvl9pPr indent="-114300" lvl="8" marL="38862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9pPr>
          </a:lstStyle>
          <a:p/>
        </p:txBody>
      </p:sp>
      <p:sp>
        <p:nvSpPr>
          <p:cNvPr id="199" name="Shape 199"/>
          <p:cNvSpPr txBox="1"/>
          <p:nvPr>
            <p:ph idx="3" type="body"/>
          </p:nvPr>
        </p:nvSpPr>
        <p:spPr>
          <a:xfrm>
            <a:off x="4629150" y="1681163"/>
            <a:ext cx="3887400" cy="8238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rIns="91425" wrap="square" tIns="91425"/>
          <a:lstStyle>
            <a:lvl1pPr indent="0" lvl="0" marL="0" rtl="0">
              <a:spcBef>
                <a:spcPts val="0"/>
              </a:spcBef>
              <a:buFont typeface="Calibri"/>
              <a:buNone/>
              <a:defRPr/>
            </a:lvl1pPr>
            <a:lvl2pPr indent="0" lvl="1" marL="457200" rtl="0">
              <a:spcBef>
                <a:spcPts val="0"/>
              </a:spcBef>
              <a:buFont typeface="Calibri"/>
              <a:buNone/>
              <a:defRPr/>
            </a:lvl2pPr>
            <a:lvl3pPr indent="0" lvl="2" marL="914400" rtl="0">
              <a:spcBef>
                <a:spcPts val="0"/>
              </a:spcBef>
              <a:buFont typeface="Calibri"/>
              <a:buNone/>
              <a:defRPr/>
            </a:lvl3pPr>
            <a:lvl4pPr indent="0" lvl="3" marL="1371600" rtl="0">
              <a:spcBef>
                <a:spcPts val="0"/>
              </a:spcBef>
              <a:buFont typeface="Calibri"/>
              <a:buNone/>
              <a:defRPr/>
            </a:lvl4pPr>
            <a:lvl5pPr indent="0" lvl="4" marL="1828800" rtl="0">
              <a:spcBef>
                <a:spcPts val="0"/>
              </a:spcBef>
              <a:buFont typeface="Calibri"/>
              <a:buNone/>
              <a:defRPr/>
            </a:lvl5pPr>
            <a:lvl6pPr indent="0" lvl="5" marL="2286000" rtl="0">
              <a:spcBef>
                <a:spcPts val="0"/>
              </a:spcBef>
              <a:buFont typeface="Calibri"/>
              <a:buNone/>
              <a:defRPr/>
            </a:lvl6pPr>
            <a:lvl7pPr indent="0" lvl="6" marL="2743200" rtl="0">
              <a:spcBef>
                <a:spcPts val="0"/>
              </a:spcBef>
              <a:buFont typeface="Calibri"/>
              <a:buNone/>
              <a:defRPr/>
            </a:lvl7pPr>
            <a:lvl8pPr indent="0" lvl="7" marL="3200400" rtl="0">
              <a:spcBef>
                <a:spcPts val="0"/>
              </a:spcBef>
              <a:buFont typeface="Calibri"/>
              <a:buNone/>
              <a:defRPr/>
            </a:lvl8pPr>
            <a:lvl9pPr indent="0" lvl="8" marL="3657600" rtl="0">
              <a:spcBef>
                <a:spcPts val="0"/>
              </a:spcBef>
              <a:buFont typeface="Calibri"/>
              <a:buNone/>
              <a:defRPr/>
            </a:lvl9pPr>
          </a:lstStyle>
          <a:p/>
        </p:txBody>
      </p:sp>
      <p:sp>
        <p:nvSpPr>
          <p:cNvPr id="200" name="Shape 200"/>
          <p:cNvSpPr txBox="1"/>
          <p:nvPr>
            <p:ph idx="4" type="body"/>
          </p:nvPr>
        </p:nvSpPr>
        <p:spPr>
          <a:xfrm>
            <a:off x="4629150" y="2505075"/>
            <a:ext cx="3887400" cy="368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50800" lvl="0" marL="228600" rtl="0" algn="l">
              <a:lnSpc>
                <a:spcPct val="90000"/>
              </a:lnSpc>
              <a:spcBef>
                <a:spcPts val="1000"/>
              </a:spcBef>
              <a:buClr>
                <a:schemeClr val="dk1"/>
              </a:buClr>
              <a:buFont typeface="Arial"/>
              <a:buChar char="•"/>
              <a:defRPr/>
            </a:lvl1pPr>
            <a:lvl2pPr indent="-76200" lvl="1" marL="6858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2pPr>
            <a:lvl3pPr indent="-101600" lvl="2" marL="11430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3pPr>
            <a:lvl4pPr indent="-114300" lvl="3" marL="16002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4pPr>
            <a:lvl5pPr indent="-114300" lvl="4" marL="20574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5pPr>
            <a:lvl6pPr indent="-114300" lvl="5" marL="25146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6pPr>
            <a:lvl7pPr indent="-114300" lvl="6" marL="29718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7pPr>
            <a:lvl8pPr indent="-114300" lvl="7" marL="34290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8pPr>
            <a:lvl9pPr indent="-114300" lvl="8" marL="38862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9pPr>
          </a:lstStyle>
          <a:p/>
        </p:txBody>
      </p:sp>
      <p:sp>
        <p:nvSpPr>
          <p:cNvPr id="201" name="Shape 201"/>
          <p:cNvSpPr txBox="1"/>
          <p:nvPr>
            <p:ph idx="10" type="dt"/>
          </p:nvPr>
        </p:nvSpPr>
        <p:spPr>
          <a:xfrm>
            <a:off x="628650" y="6356351"/>
            <a:ext cx="20574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spcBef>
                <a:spcPts val="0"/>
              </a:spcBef>
              <a:defRPr/>
            </a:lvl1pPr>
            <a:lvl2pPr indent="0" lvl="1" marL="457200" marR="0" rtl="0" algn="l">
              <a:spcBef>
                <a:spcPts val="0"/>
              </a:spcBef>
              <a:defRPr/>
            </a:lvl2pPr>
            <a:lvl3pPr indent="0" lvl="2" marL="914400" marR="0" rtl="0" algn="l">
              <a:spcBef>
                <a:spcPts val="0"/>
              </a:spcBef>
              <a:defRPr/>
            </a:lvl3pPr>
            <a:lvl4pPr indent="0" lvl="3" marL="1371600" marR="0" rtl="0" algn="l">
              <a:spcBef>
                <a:spcPts val="0"/>
              </a:spcBef>
              <a:defRPr/>
            </a:lvl4pPr>
            <a:lvl5pPr indent="0" lvl="4" marL="1828800" marR="0" rtl="0" algn="l">
              <a:spcBef>
                <a:spcPts val="0"/>
              </a:spcBef>
              <a:defRPr/>
            </a:lvl5pPr>
            <a:lvl6pPr indent="0" lvl="5" marL="2286000" marR="0" rtl="0" algn="l">
              <a:spcBef>
                <a:spcPts val="0"/>
              </a:spcBef>
              <a:defRPr/>
            </a:lvl6pPr>
            <a:lvl7pPr indent="0" lvl="6" marL="2743200" marR="0" rtl="0" algn="l">
              <a:spcBef>
                <a:spcPts val="0"/>
              </a:spcBef>
              <a:defRPr/>
            </a:lvl7pPr>
            <a:lvl8pPr indent="0" lvl="7" marL="3200400" marR="0" rtl="0" algn="l">
              <a:spcBef>
                <a:spcPts val="0"/>
              </a:spcBef>
              <a:defRPr/>
            </a:lvl8pPr>
            <a:lvl9pPr indent="0" lvl="8" marL="3657600" marR="0" rtl="0" algn="l">
              <a:spcBef>
                <a:spcPts val="0"/>
              </a:spcBef>
              <a:defRPr/>
            </a:lvl9pPr>
          </a:lstStyle>
          <a:p/>
        </p:txBody>
      </p:sp>
      <p:sp>
        <p:nvSpPr>
          <p:cNvPr id="202" name="Shape 202"/>
          <p:cNvSpPr txBox="1"/>
          <p:nvPr>
            <p:ph idx="11" type="ftr"/>
          </p:nvPr>
        </p:nvSpPr>
        <p:spPr>
          <a:xfrm>
            <a:off x="3028950" y="6356351"/>
            <a:ext cx="30861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ctr">
              <a:spcBef>
                <a:spcPts val="0"/>
              </a:spcBef>
              <a:defRPr/>
            </a:lvl1pPr>
            <a:lvl2pPr indent="0" lvl="1" marL="457200" marR="0" rtl="0" algn="l">
              <a:spcBef>
                <a:spcPts val="0"/>
              </a:spcBef>
              <a:defRPr/>
            </a:lvl2pPr>
            <a:lvl3pPr indent="0" lvl="2" marL="914400" marR="0" rtl="0" algn="l">
              <a:spcBef>
                <a:spcPts val="0"/>
              </a:spcBef>
              <a:defRPr/>
            </a:lvl3pPr>
            <a:lvl4pPr indent="0" lvl="3" marL="1371600" marR="0" rtl="0" algn="l">
              <a:spcBef>
                <a:spcPts val="0"/>
              </a:spcBef>
              <a:defRPr/>
            </a:lvl4pPr>
            <a:lvl5pPr indent="0" lvl="4" marL="1828800" marR="0" rtl="0" algn="l">
              <a:spcBef>
                <a:spcPts val="0"/>
              </a:spcBef>
              <a:defRPr/>
            </a:lvl5pPr>
            <a:lvl6pPr indent="0" lvl="5" marL="2286000" marR="0" rtl="0" algn="l">
              <a:spcBef>
                <a:spcPts val="0"/>
              </a:spcBef>
              <a:defRPr/>
            </a:lvl6pPr>
            <a:lvl7pPr indent="0" lvl="6" marL="2743200" marR="0" rtl="0" algn="l">
              <a:spcBef>
                <a:spcPts val="0"/>
              </a:spcBef>
              <a:defRPr/>
            </a:lvl7pPr>
            <a:lvl8pPr indent="0" lvl="7" marL="3200400" marR="0" rtl="0" algn="l">
              <a:spcBef>
                <a:spcPts val="0"/>
              </a:spcBef>
              <a:defRPr/>
            </a:lvl8pPr>
            <a:lvl9pPr indent="0" lvl="8" marL="3657600" marR="0" rtl="0" algn="l">
              <a:spcBef>
                <a:spcPts val="0"/>
              </a:spcBef>
              <a:defRPr/>
            </a:lvl9pPr>
          </a:lstStyle>
          <a:p/>
        </p:txBody>
      </p:sp>
      <p:sp>
        <p:nvSpPr>
          <p:cNvPr id="203" name="Shape 203"/>
          <p:cNvSpPr txBox="1"/>
          <p:nvPr>
            <p:ph idx="12" type="sldNum"/>
          </p:nvPr>
        </p:nvSpPr>
        <p:spPr>
          <a:xfrm>
            <a:off x="6457950" y="6356351"/>
            <a:ext cx="20574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zh-TW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itleOnly">
  <p:cSld name="只有標題">
    <p:spTree>
      <p:nvGrpSpPr>
        <p:cNvPr id="204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Shape 205"/>
          <p:cNvSpPr txBox="1"/>
          <p:nvPr>
            <p:ph type="title"/>
          </p:nvPr>
        </p:nvSpPr>
        <p:spPr>
          <a:xfrm>
            <a:off x="628650" y="365125"/>
            <a:ext cx="78867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lvl="0" rtl="0" algn="l">
              <a:lnSpc>
                <a:spcPct val="90000"/>
              </a:lnSpc>
              <a:spcBef>
                <a:spcPts val="0"/>
              </a:spcBef>
              <a:buClr>
                <a:schemeClr val="dk1"/>
              </a:buClr>
              <a:buFont typeface="Calibri"/>
              <a:buNone/>
              <a:defRPr/>
            </a:lvl1pPr>
            <a:lvl2pPr lvl="1" rtl="0">
              <a:spcBef>
                <a:spcPts val="0"/>
              </a:spcBef>
              <a:defRPr/>
            </a:lvl2pPr>
            <a:lvl3pPr lvl="2" rtl="0">
              <a:spcBef>
                <a:spcPts val="0"/>
              </a:spcBef>
              <a:defRPr/>
            </a:lvl3pPr>
            <a:lvl4pPr lvl="3" rtl="0">
              <a:spcBef>
                <a:spcPts val="0"/>
              </a:spcBef>
              <a:defRPr/>
            </a:lvl4pPr>
            <a:lvl5pPr lvl="4" rtl="0">
              <a:spcBef>
                <a:spcPts val="0"/>
              </a:spcBef>
              <a:defRPr/>
            </a:lvl5pPr>
            <a:lvl6pPr lvl="5" rtl="0">
              <a:spcBef>
                <a:spcPts val="0"/>
              </a:spcBef>
              <a:defRPr/>
            </a:lvl6pPr>
            <a:lvl7pPr lvl="6" rtl="0">
              <a:spcBef>
                <a:spcPts val="0"/>
              </a:spcBef>
              <a:defRPr/>
            </a:lvl7pPr>
            <a:lvl8pPr lvl="7" rtl="0">
              <a:spcBef>
                <a:spcPts val="0"/>
              </a:spcBef>
              <a:defRPr/>
            </a:lvl8pPr>
            <a:lvl9pPr lvl="8" rtl="0">
              <a:spcBef>
                <a:spcPts val="0"/>
              </a:spcBef>
              <a:defRPr/>
            </a:lvl9pPr>
          </a:lstStyle>
          <a:p/>
        </p:txBody>
      </p:sp>
      <p:sp>
        <p:nvSpPr>
          <p:cNvPr id="206" name="Shape 206"/>
          <p:cNvSpPr txBox="1"/>
          <p:nvPr>
            <p:ph idx="10" type="dt"/>
          </p:nvPr>
        </p:nvSpPr>
        <p:spPr>
          <a:xfrm>
            <a:off x="628650" y="6356351"/>
            <a:ext cx="20574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spcBef>
                <a:spcPts val="0"/>
              </a:spcBef>
              <a:defRPr/>
            </a:lvl1pPr>
            <a:lvl2pPr indent="0" lvl="1" marL="457200" marR="0" rtl="0" algn="l">
              <a:spcBef>
                <a:spcPts val="0"/>
              </a:spcBef>
              <a:defRPr/>
            </a:lvl2pPr>
            <a:lvl3pPr indent="0" lvl="2" marL="914400" marR="0" rtl="0" algn="l">
              <a:spcBef>
                <a:spcPts val="0"/>
              </a:spcBef>
              <a:defRPr/>
            </a:lvl3pPr>
            <a:lvl4pPr indent="0" lvl="3" marL="1371600" marR="0" rtl="0" algn="l">
              <a:spcBef>
                <a:spcPts val="0"/>
              </a:spcBef>
              <a:defRPr/>
            </a:lvl4pPr>
            <a:lvl5pPr indent="0" lvl="4" marL="1828800" marR="0" rtl="0" algn="l">
              <a:spcBef>
                <a:spcPts val="0"/>
              </a:spcBef>
              <a:defRPr/>
            </a:lvl5pPr>
            <a:lvl6pPr indent="0" lvl="5" marL="2286000" marR="0" rtl="0" algn="l">
              <a:spcBef>
                <a:spcPts val="0"/>
              </a:spcBef>
              <a:defRPr/>
            </a:lvl6pPr>
            <a:lvl7pPr indent="0" lvl="6" marL="2743200" marR="0" rtl="0" algn="l">
              <a:spcBef>
                <a:spcPts val="0"/>
              </a:spcBef>
              <a:defRPr/>
            </a:lvl7pPr>
            <a:lvl8pPr indent="0" lvl="7" marL="3200400" marR="0" rtl="0" algn="l">
              <a:spcBef>
                <a:spcPts val="0"/>
              </a:spcBef>
              <a:defRPr/>
            </a:lvl8pPr>
            <a:lvl9pPr indent="0" lvl="8" marL="3657600" marR="0" rtl="0" algn="l">
              <a:spcBef>
                <a:spcPts val="0"/>
              </a:spcBef>
              <a:defRPr/>
            </a:lvl9pPr>
          </a:lstStyle>
          <a:p/>
        </p:txBody>
      </p:sp>
      <p:sp>
        <p:nvSpPr>
          <p:cNvPr id="207" name="Shape 207"/>
          <p:cNvSpPr txBox="1"/>
          <p:nvPr>
            <p:ph idx="11" type="ftr"/>
          </p:nvPr>
        </p:nvSpPr>
        <p:spPr>
          <a:xfrm>
            <a:off x="3028950" y="6356351"/>
            <a:ext cx="30861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ctr">
              <a:spcBef>
                <a:spcPts val="0"/>
              </a:spcBef>
              <a:defRPr/>
            </a:lvl1pPr>
            <a:lvl2pPr indent="0" lvl="1" marL="457200" marR="0" rtl="0" algn="l">
              <a:spcBef>
                <a:spcPts val="0"/>
              </a:spcBef>
              <a:defRPr/>
            </a:lvl2pPr>
            <a:lvl3pPr indent="0" lvl="2" marL="914400" marR="0" rtl="0" algn="l">
              <a:spcBef>
                <a:spcPts val="0"/>
              </a:spcBef>
              <a:defRPr/>
            </a:lvl3pPr>
            <a:lvl4pPr indent="0" lvl="3" marL="1371600" marR="0" rtl="0" algn="l">
              <a:spcBef>
                <a:spcPts val="0"/>
              </a:spcBef>
              <a:defRPr/>
            </a:lvl4pPr>
            <a:lvl5pPr indent="0" lvl="4" marL="1828800" marR="0" rtl="0" algn="l">
              <a:spcBef>
                <a:spcPts val="0"/>
              </a:spcBef>
              <a:defRPr/>
            </a:lvl5pPr>
            <a:lvl6pPr indent="0" lvl="5" marL="2286000" marR="0" rtl="0" algn="l">
              <a:spcBef>
                <a:spcPts val="0"/>
              </a:spcBef>
              <a:defRPr/>
            </a:lvl6pPr>
            <a:lvl7pPr indent="0" lvl="6" marL="2743200" marR="0" rtl="0" algn="l">
              <a:spcBef>
                <a:spcPts val="0"/>
              </a:spcBef>
              <a:defRPr/>
            </a:lvl7pPr>
            <a:lvl8pPr indent="0" lvl="7" marL="3200400" marR="0" rtl="0" algn="l">
              <a:spcBef>
                <a:spcPts val="0"/>
              </a:spcBef>
              <a:defRPr/>
            </a:lvl8pPr>
            <a:lvl9pPr indent="0" lvl="8" marL="3657600" marR="0" rtl="0" algn="l">
              <a:spcBef>
                <a:spcPts val="0"/>
              </a:spcBef>
              <a:defRPr/>
            </a:lvl9pPr>
          </a:lstStyle>
          <a:p/>
        </p:txBody>
      </p:sp>
      <p:sp>
        <p:nvSpPr>
          <p:cNvPr id="208" name="Shape 208"/>
          <p:cNvSpPr txBox="1"/>
          <p:nvPr>
            <p:ph idx="12" type="sldNum"/>
          </p:nvPr>
        </p:nvSpPr>
        <p:spPr>
          <a:xfrm>
            <a:off x="6457950" y="6356351"/>
            <a:ext cx="20574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zh-TW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picTx">
  <p:cSld name="含標題的圖片">
    <p:spTree>
      <p:nvGrpSpPr>
        <p:cNvPr id="209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Shape 210"/>
          <p:cNvSpPr txBox="1"/>
          <p:nvPr>
            <p:ph type="title"/>
          </p:nvPr>
        </p:nvSpPr>
        <p:spPr>
          <a:xfrm>
            <a:off x="629841" y="457200"/>
            <a:ext cx="2949299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rIns="91425" wrap="square" tIns="91425"/>
          <a:lstStyle>
            <a:lvl1pPr lvl="0" rtl="0">
              <a:spcBef>
                <a:spcPts val="0"/>
              </a:spcBef>
              <a:defRPr/>
            </a:lvl1pPr>
            <a:lvl2pPr lvl="1" rtl="0">
              <a:spcBef>
                <a:spcPts val="0"/>
              </a:spcBef>
              <a:defRPr/>
            </a:lvl2pPr>
            <a:lvl3pPr lvl="2" rtl="0">
              <a:spcBef>
                <a:spcPts val="0"/>
              </a:spcBef>
              <a:defRPr/>
            </a:lvl3pPr>
            <a:lvl4pPr lvl="3" rtl="0">
              <a:spcBef>
                <a:spcPts val="0"/>
              </a:spcBef>
              <a:defRPr/>
            </a:lvl4pPr>
            <a:lvl5pPr lvl="4" rtl="0">
              <a:spcBef>
                <a:spcPts val="0"/>
              </a:spcBef>
              <a:defRPr/>
            </a:lvl5pPr>
            <a:lvl6pPr lvl="5" rtl="0">
              <a:spcBef>
                <a:spcPts val="0"/>
              </a:spcBef>
              <a:defRPr/>
            </a:lvl6pPr>
            <a:lvl7pPr lvl="6" rtl="0">
              <a:spcBef>
                <a:spcPts val="0"/>
              </a:spcBef>
              <a:defRPr/>
            </a:lvl7pPr>
            <a:lvl8pPr lvl="7" rtl="0">
              <a:spcBef>
                <a:spcPts val="0"/>
              </a:spcBef>
              <a:defRPr/>
            </a:lvl8pPr>
            <a:lvl9pPr lvl="8" rtl="0">
              <a:spcBef>
                <a:spcPts val="0"/>
              </a:spcBef>
              <a:defRPr/>
            </a:lvl9pPr>
          </a:lstStyle>
          <a:p/>
        </p:txBody>
      </p:sp>
      <p:sp>
        <p:nvSpPr>
          <p:cNvPr id="211" name="Shape 211"/>
          <p:cNvSpPr/>
          <p:nvPr>
            <p:ph idx="2" type="pic"/>
          </p:nvPr>
        </p:nvSpPr>
        <p:spPr>
          <a:xfrm>
            <a:off x="3887391" y="987425"/>
            <a:ext cx="4629300" cy="4873500"/>
          </a:xfrm>
          <a:prstGeom prst="rect">
            <a:avLst/>
          </a:prstGeom>
          <a:noFill/>
          <a:ln>
            <a:noFill/>
          </a:ln>
        </p:spPr>
      </p:sp>
      <p:sp>
        <p:nvSpPr>
          <p:cNvPr id="212" name="Shape 212"/>
          <p:cNvSpPr txBox="1"/>
          <p:nvPr>
            <p:ph idx="1" type="body"/>
          </p:nvPr>
        </p:nvSpPr>
        <p:spPr>
          <a:xfrm>
            <a:off x="629841" y="2057400"/>
            <a:ext cx="2949299" cy="3811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rtl="0">
              <a:spcBef>
                <a:spcPts val="0"/>
              </a:spcBef>
              <a:buFont typeface="Calibri"/>
              <a:buNone/>
              <a:defRPr/>
            </a:lvl1pPr>
            <a:lvl2pPr indent="0" lvl="1" marL="457200" rtl="0">
              <a:spcBef>
                <a:spcPts val="0"/>
              </a:spcBef>
              <a:buFont typeface="Calibri"/>
              <a:buNone/>
              <a:defRPr/>
            </a:lvl2pPr>
            <a:lvl3pPr indent="0" lvl="2" marL="914400" rtl="0">
              <a:spcBef>
                <a:spcPts val="0"/>
              </a:spcBef>
              <a:buFont typeface="Calibri"/>
              <a:buNone/>
              <a:defRPr/>
            </a:lvl3pPr>
            <a:lvl4pPr indent="0" lvl="3" marL="1371600" rtl="0">
              <a:spcBef>
                <a:spcPts val="0"/>
              </a:spcBef>
              <a:buFont typeface="Calibri"/>
              <a:buNone/>
              <a:defRPr/>
            </a:lvl4pPr>
            <a:lvl5pPr indent="0" lvl="4" marL="1828800" rtl="0">
              <a:spcBef>
                <a:spcPts val="0"/>
              </a:spcBef>
              <a:buFont typeface="Calibri"/>
              <a:buNone/>
              <a:defRPr/>
            </a:lvl5pPr>
            <a:lvl6pPr indent="0" lvl="5" marL="2286000" rtl="0">
              <a:spcBef>
                <a:spcPts val="0"/>
              </a:spcBef>
              <a:buFont typeface="Calibri"/>
              <a:buNone/>
              <a:defRPr/>
            </a:lvl6pPr>
            <a:lvl7pPr indent="0" lvl="6" marL="2743200" rtl="0">
              <a:spcBef>
                <a:spcPts val="0"/>
              </a:spcBef>
              <a:buFont typeface="Calibri"/>
              <a:buNone/>
              <a:defRPr/>
            </a:lvl7pPr>
            <a:lvl8pPr indent="0" lvl="7" marL="3200400" rtl="0">
              <a:spcBef>
                <a:spcPts val="0"/>
              </a:spcBef>
              <a:buFont typeface="Calibri"/>
              <a:buNone/>
              <a:defRPr/>
            </a:lvl8pPr>
            <a:lvl9pPr indent="0" lvl="8" marL="3657600" rtl="0">
              <a:spcBef>
                <a:spcPts val="0"/>
              </a:spcBef>
              <a:buFont typeface="Calibri"/>
              <a:buNone/>
              <a:defRPr/>
            </a:lvl9pPr>
          </a:lstStyle>
          <a:p/>
        </p:txBody>
      </p:sp>
      <p:sp>
        <p:nvSpPr>
          <p:cNvPr id="213" name="Shape 213"/>
          <p:cNvSpPr txBox="1"/>
          <p:nvPr>
            <p:ph idx="10" type="dt"/>
          </p:nvPr>
        </p:nvSpPr>
        <p:spPr>
          <a:xfrm>
            <a:off x="628650" y="6356351"/>
            <a:ext cx="20574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spcBef>
                <a:spcPts val="0"/>
              </a:spcBef>
              <a:defRPr/>
            </a:lvl1pPr>
            <a:lvl2pPr indent="0" lvl="1" marL="457200" marR="0" rtl="0" algn="l">
              <a:spcBef>
                <a:spcPts val="0"/>
              </a:spcBef>
              <a:defRPr/>
            </a:lvl2pPr>
            <a:lvl3pPr indent="0" lvl="2" marL="914400" marR="0" rtl="0" algn="l">
              <a:spcBef>
                <a:spcPts val="0"/>
              </a:spcBef>
              <a:defRPr/>
            </a:lvl3pPr>
            <a:lvl4pPr indent="0" lvl="3" marL="1371600" marR="0" rtl="0" algn="l">
              <a:spcBef>
                <a:spcPts val="0"/>
              </a:spcBef>
              <a:defRPr/>
            </a:lvl4pPr>
            <a:lvl5pPr indent="0" lvl="4" marL="1828800" marR="0" rtl="0" algn="l">
              <a:spcBef>
                <a:spcPts val="0"/>
              </a:spcBef>
              <a:defRPr/>
            </a:lvl5pPr>
            <a:lvl6pPr indent="0" lvl="5" marL="2286000" marR="0" rtl="0" algn="l">
              <a:spcBef>
                <a:spcPts val="0"/>
              </a:spcBef>
              <a:defRPr/>
            </a:lvl6pPr>
            <a:lvl7pPr indent="0" lvl="6" marL="2743200" marR="0" rtl="0" algn="l">
              <a:spcBef>
                <a:spcPts val="0"/>
              </a:spcBef>
              <a:defRPr/>
            </a:lvl7pPr>
            <a:lvl8pPr indent="0" lvl="7" marL="3200400" marR="0" rtl="0" algn="l">
              <a:spcBef>
                <a:spcPts val="0"/>
              </a:spcBef>
              <a:defRPr/>
            </a:lvl8pPr>
            <a:lvl9pPr indent="0" lvl="8" marL="3657600" marR="0" rtl="0" algn="l">
              <a:spcBef>
                <a:spcPts val="0"/>
              </a:spcBef>
              <a:defRPr/>
            </a:lvl9pPr>
          </a:lstStyle>
          <a:p/>
        </p:txBody>
      </p:sp>
      <p:sp>
        <p:nvSpPr>
          <p:cNvPr id="214" name="Shape 214"/>
          <p:cNvSpPr txBox="1"/>
          <p:nvPr>
            <p:ph idx="11" type="ftr"/>
          </p:nvPr>
        </p:nvSpPr>
        <p:spPr>
          <a:xfrm>
            <a:off x="3028950" y="6356351"/>
            <a:ext cx="30861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ctr">
              <a:spcBef>
                <a:spcPts val="0"/>
              </a:spcBef>
              <a:defRPr/>
            </a:lvl1pPr>
            <a:lvl2pPr indent="0" lvl="1" marL="457200" marR="0" rtl="0" algn="l">
              <a:spcBef>
                <a:spcPts val="0"/>
              </a:spcBef>
              <a:defRPr/>
            </a:lvl2pPr>
            <a:lvl3pPr indent="0" lvl="2" marL="914400" marR="0" rtl="0" algn="l">
              <a:spcBef>
                <a:spcPts val="0"/>
              </a:spcBef>
              <a:defRPr/>
            </a:lvl3pPr>
            <a:lvl4pPr indent="0" lvl="3" marL="1371600" marR="0" rtl="0" algn="l">
              <a:spcBef>
                <a:spcPts val="0"/>
              </a:spcBef>
              <a:defRPr/>
            </a:lvl4pPr>
            <a:lvl5pPr indent="0" lvl="4" marL="1828800" marR="0" rtl="0" algn="l">
              <a:spcBef>
                <a:spcPts val="0"/>
              </a:spcBef>
              <a:defRPr/>
            </a:lvl5pPr>
            <a:lvl6pPr indent="0" lvl="5" marL="2286000" marR="0" rtl="0" algn="l">
              <a:spcBef>
                <a:spcPts val="0"/>
              </a:spcBef>
              <a:defRPr/>
            </a:lvl6pPr>
            <a:lvl7pPr indent="0" lvl="6" marL="2743200" marR="0" rtl="0" algn="l">
              <a:spcBef>
                <a:spcPts val="0"/>
              </a:spcBef>
              <a:defRPr/>
            </a:lvl7pPr>
            <a:lvl8pPr indent="0" lvl="7" marL="3200400" marR="0" rtl="0" algn="l">
              <a:spcBef>
                <a:spcPts val="0"/>
              </a:spcBef>
              <a:defRPr/>
            </a:lvl8pPr>
            <a:lvl9pPr indent="0" lvl="8" marL="3657600" marR="0" rtl="0" algn="l">
              <a:spcBef>
                <a:spcPts val="0"/>
              </a:spcBef>
              <a:defRPr/>
            </a:lvl9pPr>
          </a:lstStyle>
          <a:p/>
        </p:txBody>
      </p:sp>
      <p:sp>
        <p:nvSpPr>
          <p:cNvPr id="215" name="Shape 215"/>
          <p:cNvSpPr txBox="1"/>
          <p:nvPr>
            <p:ph idx="12" type="sldNum"/>
          </p:nvPr>
        </p:nvSpPr>
        <p:spPr>
          <a:xfrm>
            <a:off x="6457950" y="6356351"/>
            <a:ext cx="20574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zh-TW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vertTx">
  <p:cSld name="標題及直排文字">
    <p:spTree>
      <p:nvGrpSpPr>
        <p:cNvPr id="216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Shape 217"/>
          <p:cNvSpPr txBox="1"/>
          <p:nvPr>
            <p:ph type="title"/>
          </p:nvPr>
        </p:nvSpPr>
        <p:spPr>
          <a:xfrm>
            <a:off x="628650" y="365125"/>
            <a:ext cx="78867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lvl="0" rtl="0" algn="l">
              <a:lnSpc>
                <a:spcPct val="90000"/>
              </a:lnSpc>
              <a:spcBef>
                <a:spcPts val="0"/>
              </a:spcBef>
              <a:buClr>
                <a:schemeClr val="dk1"/>
              </a:buClr>
              <a:buFont typeface="Calibri"/>
              <a:buNone/>
              <a:defRPr/>
            </a:lvl1pPr>
            <a:lvl2pPr lvl="1" rtl="0">
              <a:spcBef>
                <a:spcPts val="0"/>
              </a:spcBef>
              <a:defRPr/>
            </a:lvl2pPr>
            <a:lvl3pPr lvl="2" rtl="0">
              <a:spcBef>
                <a:spcPts val="0"/>
              </a:spcBef>
              <a:defRPr/>
            </a:lvl3pPr>
            <a:lvl4pPr lvl="3" rtl="0">
              <a:spcBef>
                <a:spcPts val="0"/>
              </a:spcBef>
              <a:defRPr/>
            </a:lvl4pPr>
            <a:lvl5pPr lvl="4" rtl="0">
              <a:spcBef>
                <a:spcPts val="0"/>
              </a:spcBef>
              <a:defRPr/>
            </a:lvl5pPr>
            <a:lvl6pPr lvl="5" rtl="0">
              <a:spcBef>
                <a:spcPts val="0"/>
              </a:spcBef>
              <a:defRPr/>
            </a:lvl6pPr>
            <a:lvl7pPr lvl="6" rtl="0">
              <a:spcBef>
                <a:spcPts val="0"/>
              </a:spcBef>
              <a:defRPr/>
            </a:lvl7pPr>
            <a:lvl8pPr lvl="7" rtl="0">
              <a:spcBef>
                <a:spcPts val="0"/>
              </a:spcBef>
              <a:defRPr/>
            </a:lvl8pPr>
            <a:lvl9pPr lvl="8" rtl="0">
              <a:spcBef>
                <a:spcPts val="0"/>
              </a:spcBef>
              <a:defRPr/>
            </a:lvl9pPr>
          </a:lstStyle>
          <a:p/>
        </p:txBody>
      </p:sp>
      <p:sp>
        <p:nvSpPr>
          <p:cNvPr id="218" name="Shape 218"/>
          <p:cNvSpPr txBox="1"/>
          <p:nvPr>
            <p:ph idx="1" type="body"/>
          </p:nvPr>
        </p:nvSpPr>
        <p:spPr>
          <a:xfrm rot="5400000">
            <a:off x="2396400" y="57875"/>
            <a:ext cx="4351200" cy="7886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50800" lvl="0" marL="228600" rtl="0" algn="l">
              <a:lnSpc>
                <a:spcPct val="90000"/>
              </a:lnSpc>
              <a:spcBef>
                <a:spcPts val="1000"/>
              </a:spcBef>
              <a:buClr>
                <a:schemeClr val="dk1"/>
              </a:buClr>
              <a:buFont typeface="Arial"/>
              <a:buChar char="•"/>
              <a:defRPr/>
            </a:lvl1pPr>
            <a:lvl2pPr indent="-76200" lvl="1" marL="6858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2pPr>
            <a:lvl3pPr indent="-101600" lvl="2" marL="11430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3pPr>
            <a:lvl4pPr indent="-114300" lvl="3" marL="16002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4pPr>
            <a:lvl5pPr indent="-114300" lvl="4" marL="20574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5pPr>
            <a:lvl6pPr indent="-114300" lvl="5" marL="25146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6pPr>
            <a:lvl7pPr indent="-114300" lvl="6" marL="29718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7pPr>
            <a:lvl8pPr indent="-114300" lvl="7" marL="34290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8pPr>
            <a:lvl9pPr indent="-114300" lvl="8" marL="38862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9pPr>
          </a:lstStyle>
          <a:p/>
        </p:txBody>
      </p:sp>
      <p:sp>
        <p:nvSpPr>
          <p:cNvPr id="219" name="Shape 219"/>
          <p:cNvSpPr txBox="1"/>
          <p:nvPr>
            <p:ph idx="10" type="dt"/>
          </p:nvPr>
        </p:nvSpPr>
        <p:spPr>
          <a:xfrm>
            <a:off x="628650" y="6356351"/>
            <a:ext cx="20574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spcBef>
                <a:spcPts val="0"/>
              </a:spcBef>
              <a:defRPr/>
            </a:lvl1pPr>
            <a:lvl2pPr indent="0" lvl="1" marL="457200" marR="0" rtl="0" algn="l">
              <a:spcBef>
                <a:spcPts val="0"/>
              </a:spcBef>
              <a:defRPr/>
            </a:lvl2pPr>
            <a:lvl3pPr indent="0" lvl="2" marL="914400" marR="0" rtl="0" algn="l">
              <a:spcBef>
                <a:spcPts val="0"/>
              </a:spcBef>
              <a:defRPr/>
            </a:lvl3pPr>
            <a:lvl4pPr indent="0" lvl="3" marL="1371600" marR="0" rtl="0" algn="l">
              <a:spcBef>
                <a:spcPts val="0"/>
              </a:spcBef>
              <a:defRPr/>
            </a:lvl4pPr>
            <a:lvl5pPr indent="0" lvl="4" marL="1828800" marR="0" rtl="0" algn="l">
              <a:spcBef>
                <a:spcPts val="0"/>
              </a:spcBef>
              <a:defRPr/>
            </a:lvl5pPr>
            <a:lvl6pPr indent="0" lvl="5" marL="2286000" marR="0" rtl="0" algn="l">
              <a:spcBef>
                <a:spcPts val="0"/>
              </a:spcBef>
              <a:defRPr/>
            </a:lvl6pPr>
            <a:lvl7pPr indent="0" lvl="6" marL="2743200" marR="0" rtl="0" algn="l">
              <a:spcBef>
                <a:spcPts val="0"/>
              </a:spcBef>
              <a:defRPr/>
            </a:lvl7pPr>
            <a:lvl8pPr indent="0" lvl="7" marL="3200400" marR="0" rtl="0" algn="l">
              <a:spcBef>
                <a:spcPts val="0"/>
              </a:spcBef>
              <a:defRPr/>
            </a:lvl8pPr>
            <a:lvl9pPr indent="0" lvl="8" marL="3657600" marR="0" rtl="0" algn="l">
              <a:spcBef>
                <a:spcPts val="0"/>
              </a:spcBef>
              <a:defRPr/>
            </a:lvl9pPr>
          </a:lstStyle>
          <a:p/>
        </p:txBody>
      </p:sp>
      <p:sp>
        <p:nvSpPr>
          <p:cNvPr id="220" name="Shape 220"/>
          <p:cNvSpPr txBox="1"/>
          <p:nvPr>
            <p:ph idx="11" type="ftr"/>
          </p:nvPr>
        </p:nvSpPr>
        <p:spPr>
          <a:xfrm>
            <a:off x="3028950" y="6356351"/>
            <a:ext cx="30861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ctr">
              <a:spcBef>
                <a:spcPts val="0"/>
              </a:spcBef>
              <a:defRPr/>
            </a:lvl1pPr>
            <a:lvl2pPr indent="0" lvl="1" marL="457200" marR="0" rtl="0" algn="l">
              <a:spcBef>
                <a:spcPts val="0"/>
              </a:spcBef>
              <a:defRPr/>
            </a:lvl2pPr>
            <a:lvl3pPr indent="0" lvl="2" marL="914400" marR="0" rtl="0" algn="l">
              <a:spcBef>
                <a:spcPts val="0"/>
              </a:spcBef>
              <a:defRPr/>
            </a:lvl3pPr>
            <a:lvl4pPr indent="0" lvl="3" marL="1371600" marR="0" rtl="0" algn="l">
              <a:spcBef>
                <a:spcPts val="0"/>
              </a:spcBef>
              <a:defRPr/>
            </a:lvl4pPr>
            <a:lvl5pPr indent="0" lvl="4" marL="1828800" marR="0" rtl="0" algn="l">
              <a:spcBef>
                <a:spcPts val="0"/>
              </a:spcBef>
              <a:defRPr/>
            </a:lvl5pPr>
            <a:lvl6pPr indent="0" lvl="5" marL="2286000" marR="0" rtl="0" algn="l">
              <a:spcBef>
                <a:spcPts val="0"/>
              </a:spcBef>
              <a:defRPr/>
            </a:lvl6pPr>
            <a:lvl7pPr indent="0" lvl="6" marL="2743200" marR="0" rtl="0" algn="l">
              <a:spcBef>
                <a:spcPts val="0"/>
              </a:spcBef>
              <a:defRPr/>
            </a:lvl7pPr>
            <a:lvl8pPr indent="0" lvl="7" marL="3200400" marR="0" rtl="0" algn="l">
              <a:spcBef>
                <a:spcPts val="0"/>
              </a:spcBef>
              <a:defRPr/>
            </a:lvl8pPr>
            <a:lvl9pPr indent="0" lvl="8" marL="3657600" marR="0" rtl="0" algn="l">
              <a:spcBef>
                <a:spcPts val="0"/>
              </a:spcBef>
              <a:defRPr/>
            </a:lvl9pPr>
          </a:lstStyle>
          <a:p/>
        </p:txBody>
      </p:sp>
      <p:sp>
        <p:nvSpPr>
          <p:cNvPr id="221" name="Shape 221"/>
          <p:cNvSpPr txBox="1"/>
          <p:nvPr>
            <p:ph idx="12" type="sldNum"/>
          </p:nvPr>
        </p:nvSpPr>
        <p:spPr>
          <a:xfrm>
            <a:off x="6457950" y="6356351"/>
            <a:ext cx="20574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zh-TW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vertTitleAndTx">
  <p:cSld name="直排標題及文字">
    <p:spTree>
      <p:nvGrpSpPr>
        <p:cNvPr id="222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Shape 223"/>
          <p:cNvSpPr txBox="1"/>
          <p:nvPr>
            <p:ph type="title"/>
          </p:nvPr>
        </p:nvSpPr>
        <p:spPr>
          <a:xfrm rot="5400000">
            <a:off x="4623600" y="2285275"/>
            <a:ext cx="5811900" cy="1971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lvl="0" rtl="0" algn="l">
              <a:lnSpc>
                <a:spcPct val="90000"/>
              </a:lnSpc>
              <a:spcBef>
                <a:spcPts val="0"/>
              </a:spcBef>
              <a:buClr>
                <a:schemeClr val="dk1"/>
              </a:buClr>
              <a:buFont typeface="Calibri"/>
              <a:buNone/>
              <a:defRPr/>
            </a:lvl1pPr>
            <a:lvl2pPr lvl="1" rtl="0">
              <a:spcBef>
                <a:spcPts val="0"/>
              </a:spcBef>
              <a:defRPr/>
            </a:lvl2pPr>
            <a:lvl3pPr lvl="2" rtl="0">
              <a:spcBef>
                <a:spcPts val="0"/>
              </a:spcBef>
              <a:defRPr/>
            </a:lvl3pPr>
            <a:lvl4pPr lvl="3" rtl="0">
              <a:spcBef>
                <a:spcPts val="0"/>
              </a:spcBef>
              <a:defRPr/>
            </a:lvl4pPr>
            <a:lvl5pPr lvl="4" rtl="0">
              <a:spcBef>
                <a:spcPts val="0"/>
              </a:spcBef>
              <a:defRPr/>
            </a:lvl5pPr>
            <a:lvl6pPr lvl="5" rtl="0">
              <a:spcBef>
                <a:spcPts val="0"/>
              </a:spcBef>
              <a:defRPr/>
            </a:lvl6pPr>
            <a:lvl7pPr lvl="6" rtl="0">
              <a:spcBef>
                <a:spcPts val="0"/>
              </a:spcBef>
              <a:defRPr/>
            </a:lvl7pPr>
            <a:lvl8pPr lvl="7" rtl="0">
              <a:spcBef>
                <a:spcPts val="0"/>
              </a:spcBef>
              <a:defRPr/>
            </a:lvl8pPr>
            <a:lvl9pPr lvl="8" rtl="0">
              <a:spcBef>
                <a:spcPts val="0"/>
              </a:spcBef>
              <a:defRPr/>
            </a:lvl9pPr>
          </a:lstStyle>
          <a:p/>
        </p:txBody>
      </p:sp>
      <p:sp>
        <p:nvSpPr>
          <p:cNvPr id="224" name="Shape 224"/>
          <p:cNvSpPr txBox="1"/>
          <p:nvPr>
            <p:ph idx="1" type="body"/>
          </p:nvPr>
        </p:nvSpPr>
        <p:spPr>
          <a:xfrm rot="5400000">
            <a:off x="623025" y="370675"/>
            <a:ext cx="5811900" cy="5800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50800" lvl="0" marL="228600" rtl="0" algn="l">
              <a:lnSpc>
                <a:spcPct val="90000"/>
              </a:lnSpc>
              <a:spcBef>
                <a:spcPts val="1000"/>
              </a:spcBef>
              <a:buClr>
                <a:schemeClr val="dk1"/>
              </a:buClr>
              <a:buFont typeface="Arial"/>
              <a:buChar char="•"/>
              <a:defRPr/>
            </a:lvl1pPr>
            <a:lvl2pPr indent="-76200" lvl="1" marL="6858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2pPr>
            <a:lvl3pPr indent="-101600" lvl="2" marL="11430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3pPr>
            <a:lvl4pPr indent="-114300" lvl="3" marL="16002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4pPr>
            <a:lvl5pPr indent="-114300" lvl="4" marL="20574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5pPr>
            <a:lvl6pPr indent="-114300" lvl="5" marL="25146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6pPr>
            <a:lvl7pPr indent="-114300" lvl="6" marL="29718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7pPr>
            <a:lvl8pPr indent="-114300" lvl="7" marL="34290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8pPr>
            <a:lvl9pPr indent="-114300" lvl="8" marL="388620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9pPr>
          </a:lstStyle>
          <a:p/>
        </p:txBody>
      </p:sp>
      <p:sp>
        <p:nvSpPr>
          <p:cNvPr id="225" name="Shape 225"/>
          <p:cNvSpPr txBox="1"/>
          <p:nvPr>
            <p:ph idx="10" type="dt"/>
          </p:nvPr>
        </p:nvSpPr>
        <p:spPr>
          <a:xfrm>
            <a:off x="628650" y="6356351"/>
            <a:ext cx="20574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spcBef>
                <a:spcPts val="0"/>
              </a:spcBef>
              <a:defRPr/>
            </a:lvl1pPr>
            <a:lvl2pPr indent="0" lvl="1" marL="457200" marR="0" rtl="0" algn="l">
              <a:spcBef>
                <a:spcPts val="0"/>
              </a:spcBef>
              <a:defRPr/>
            </a:lvl2pPr>
            <a:lvl3pPr indent="0" lvl="2" marL="914400" marR="0" rtl="0" algn="l">
              <a:spcBef>
                <a:spcPts val="0"/>
              </a:spcBef>
              <a:defRPr/>
            </a:lvl3pPr>
            <a:lvl4pPr indent="0" lvl="3" marL="1371600" marR="0" rtl="0" algn="l">
              <a:spcBef>
                <a:spcPts val="0"/>
              </a:spcBef>
              <a:defRPr/>
            </a:lvl4pPr>
            <a:lvl5pPr indent="0" lvl="4" marL="1828800" marR="0" rtl="0" algn="l">
              <a:spcBef>
                <a:spcPts val="0"/>
              </a:spcBef>
              <a:defRPr/>
            </a:lvl5pPr>
            <a:lvl6pPr indent="0" lvl="5" marL="2286000" marR="0" rtl="0" algn="l">
              <a:spcBef>
                <a:spcPts val="0"/>
              </a:spcBef>
              <a:defRPr/>
            </a:lvl6pPr>
            <a:lvl7pPr indent="0" lvl="6" marL="2743200" marR="0" rtl="0" algn="l">
              <a:spcBef>
                <a:spcPts val="0"/>
              </a:spcBef>
              <a:defRPr/>
            </a:lvl7pPr>
            <a:lvl8pPr indent="0" lvl="7" marL="3200400" marR="0" rtl="0" algn="l">
              <a:spcBef>
                <a:spcPts val="0"/>
              </a:spcBef>
              <a:defRPr/>
            </a:lvl8pPr>
            <a:lvl9pPr indent="0" lvl="8" marL="3657600" marR="0" rtl="0" algn="l">
              <a:spcBef>
                <a:spcPts val="0"/>
              </a:spcBef>
              <a:defRPr/>
            </a:lvl9pPr>
          </a:lstStyle>
          <a:p/>
        </p:txBody>
      </p:sp>
      <p:sp>
        <p:nvSpPr>
          <p:cNvPr id="226" name="Shape 226"/>
          <p:cNvSpPr txBox="1"/>
          <p:nvPr>
            <p:ph idx="11" type="ftr"/>
          </p:nvPr>
        </p:nvSpPr>
        <p:spPr>
          <a:xfrm>
            <a:off x="3028950" y="6356351"/>
            <a:ext cx="30861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ctr">
              <a:spcBef>
                <a:spcPts val="0"/>
              </a:spcBef>
              <a:defRPr/>
            </a:lvl1pPr>
            <a:lvl2pPr indent="0" lvl="1" marL="457200" marR="0" rtl="0" algn="l">
              <a:spcBef>
                <a:spcPts val="0"/>
              </a:spcBef>
              <a:defRPr/>
            </a:lvl2pPr>
            <a:lvl3pPr indent="0" lvl="2" marL="914400" marR="0" rtl="0" algn="l">
              <a:spcBef>
                <a:spcPts val="0"/>
              </a:spcBef>
              <a:defRPr/>
            </a:lvl3pPr>
            <a:lvl4pPr indent="0" lvl="3" marL="1371600" marR="0" rtl="0" algn="l">
              <a:spcBef>
                <a:spcPts val="0"/>
              </a:spcBef>
              <a:defRPr/>
            </a:lvl4pPr>
            <a:lvl5pPr indent="0" lvl="4" marL="1828800" marR="0" rtl="0" algn="l">
              <a:spcBef>
                <a:spcPts val="0"/>
              </a:spcBef>
              <a:defRPr/>
            </a:lvl5pPr>
            <a:lvl6pPr indent="0" lvl="5" marL="2286000" marR="0" rtl="0" algn="l">
              <a:spcBef>
                <a:spcPts val="0"/>
              </a:spcBef>
              <a:defRPr/>
            </a:lvl6pPr>
            <a:lvl7pPr indent="0" lvl="6" marL="2743200" marR="0" rtl="0" algn="l">
              <a:spcBef>
                <a:spcPts val="0"/>
              </a:spcBef>
              <a:defRPr/>
            </a:lvl7pPr>
            <a:lvl8pPr indent="0" lvl="7" marL="3200400" marR="0" rtl="0" algn="l">
              <a:spcBef>
                <a:spcPts val="0"/>
              </a:spcBef>
              <a:defRPr/>
            </a:lvl8pPr>
            <a:lvl9pPr indent="0" lvl="8" marL="3657600" marR="0" rtl="0" algn="l">
              <a:spcBef>
                <a:spcPts val="0"/>
              </a:spcBef>
              <a:defRPr/>
            </a:lvl9pPr>
          </a:lstStyle>
          <a:p/>
        </p:txBody>
      </p:sp>
      <p:sp>
        <p:nvSpPr>
          <p:cNvPr id="227" name="Shape 227"/>
          <p:cNvSpPr txBox="1"/>
          <p:nvPr>
            <p:ph idx="12" type="sldNum"/>
          </p:nvPr>
        </p:nvSpPr>
        <p:spPr>
          <a:xfrm>
            <a:off x="6457950" y="6356351"/>
            <a:ext cx="20574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zh-TW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blank">
  <p:cSld name="Blank">
    <p:spTree>
      <p:nvGrpSpPr>
        <p:cNvPr id="229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3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_rels/slideMaster2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4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/Relationships>
</file>

<file path=ppt/slideMasters/_rels/slideMaster3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34.xml"/><Relationship Id="rId13" Type="http://schemas.openxmlformats.org/officeDocument/2006/relationships/slideLayout" Target="../slideLayouts/slideLayout37.xml"/><Relationship Id="rId1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5" Type="http://schemas.openxmlformats.org/officeDocument/2006/relationships/theme" Target="../theme/theme1.xml"/><Relationship Id="rId14" Type="http://schemas.openxmlformats.org/officeDocument/2006/relationships/slideLayout" Target="../slideLayouts/slideLayout38.xml"/><Relationship Id="rId5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1.xml"/><Relationship Id="rId8" Type="http://schemas.openxmlformats.org/officeDocument/2006/relationships/slideLayout" Target="../slideLayouts/slideLayout32.xml"/></Relationships>
</file>

<file path=ppt/slideMasters/_rels/slideMaster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9.xml"/><Relationship Id="rId2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6"/>
          <p:cNvSpPr txBox="1"/>
          <p:nvPr>
            <p:ph type="title"/>
          </p:nvPr>
        </p:nvSpPr>
        <p:spPr>
          <a:xfrm>
            <a:off x="311700" y="593366"/>
            <a:ext cx="8520600" cy="76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lvl="0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Shape 7"/>
          <p:cNvSpPr txBox="1"/>
          <p:nvPr>
            <p:ph idx="1" type="body"/>
          </p:nvPr>
        </p:nvSpPr>
        <p:spPr>
          <a:xfrm>
            <a:off x="311700" y="1536633"/>
            <a:ext cx="8520600" cy="455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Char char="●"/>
              <a:defRPr sz="1800">
                <a:solidFill>
                  <a:schemeClr val="dk2"/>
                </a:solidFill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Char char="○"/>
              <a:defRPr>
                <a:solidFill>
                  <a:schemeClr val="dk2"/>
                </a:solidFill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Char char="■"/>
              <a:defRPr>
                <a:solidFill>
                  <a:schemeClr val="dk2"/>
                </a:solidFill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Char char="●"/>
              <a:defRPr>
                <a:solidFill>
                  <a:schemeClr val="dk2"/>
                </a:solidFill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Char char="○"/>
              <a:defRPr>
                <a:solidFill>
                  <a:schemeClr val="dk2"/>
                </a:solidFill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Char char="■"/>
              <a:defRPr>
                <a:solidFill>
                  <a:schemeClr val="dk2"/>
                </a:solidFill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Char char="●"/>
              <a:defRPr>
                <a:solidFill>
                  <a:schemeClr val="dk2"/>
                </a:solidFill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Char char="○"/>
              <a:defRPr>
                <a:solidFill>
                  <a:schemeClr val="dk2"/>
                </a:solidFill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Shape 8"/>
          <p:cNvSpPr txBox="1"/>
          <p:nvPr>
            <p:ph idx="12" type="sldNum"/>
          </p:nvPr>
        </p:nvSpPr>
        <p:spPr>
          <a:xfrm>
            <a:off x="8472457" y="6217622"/>
            <a:ext cx="548700" cy="524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algn="r">
              <a:spcBef>
                <a:spcPts val="0"/>
              </a:spcBef>
              <a:buNone/>
            </a:pPr>
            <a:fld id="{00000000-1234-1234-1234-123412341234}" type="slidenum">
              <a:rPr lang="zh-TW" sz="1000">
                <a:solidFill>
                  <a:schemeClr val="dk2"/>
                </a:solidFill>
              </a:rPr>
              <a:t>‹#›</a:t>
            </a:fld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chemeClr val="lt1"/>
        </a:solidFill>
      </p:bgPr>
    </p:bg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Shape 51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52" name="Shape 52"/>
          <p:cNvSpPr txBox="1"/>
          <p:nvPr>
            <p:ph idx="1" type="body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139700" lvl="0" marL="3429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•"/>
              <a:defRPr b="0" i="0" sz="32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-107950" lvl="1" marL="74295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–"/>
              <a:defRPr b="0" i="0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-76200" lvl="2" marL="11430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•"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-101600" lvl="3" marL="1600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–"/>
              <a:defRPr b="0" i="0" sz="2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-101600" lvl="4" marL="2057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»"/>
              <a:defRPr b="0" i="0" sz="2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-114300" lvl="5" marL="25146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-114300" lvl="6" marL="29718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-114300" lvl="7" marL="34290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-114300" lvl="8" marL="38862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53" name="Shape 53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54" name="Shape 54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/>
        </p:txBody>
      </p:sp>
      <p:sp>
        <p:nvSpPr>
          <p:cNvPr id="55" name="Shape 55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Times New Roman"/>
              <a:buNone/>
            </a:pPr>
            <a:fld id="{00000000-1234-1234-1234-123412341234}" type="slidenum">
              <a:rPr b="0" i="0" lang="zh-TW" sz="1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‹#›</a:t>
            </a:fld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59" r:id="rId1"/>
    <p:sldLayoutId id="2147483660" r:id="rId2"/>
    <p:sldLayoutId id="2147483661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  <p:sldLayoutId id="2147483670" r:id="rId12"/>
    <p:sldLayoutId id="2147483671" r:id="rId13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chemeClr val="lt1"/>
        </a:solidFill>
      </p:bgPr>
    </p:bg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Shape 136"/>
          <p:cNvSpPr txBox="1"/>
          <p:nvPr>
            <p:ph type="title"/>
          </p:nvPr>
        </p:nvSpPr>
        <p:spPr>
          <a:xfrm>
            <a:off x="628650" y="365125"/>
            <a:ext cx="78867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lnSpc>
                <a:spcPct val="90000"/>
              </a:lnSpc>
              <a:spcBef>
                <a:spcPts val="0"/>
              </a:spcBef>
              <a:buClr>
                <a:schemeClr val="dk1"/>
              </a:buClr>
              <a:buFont typeface="Calibri"/>
              <a:buNone/>
              <a:defRPr/>
            </a:lvl1pPr>
            <a:lvl2pPr indent="0" lvl="1" marL="0" marR="0" rtl="0" algn="l">
              <a:spcBef>
                <a:spcPts val="0"/>
              </a:spcBef>
              <a:defRPr/>
            </a:lvl2pPr>
            <a:lvl3pPr indent="0" lvl="2" marL="0" marR="0" rtl="0" algn="l">
              <a:spcBef>
                <a:spcPts val="0"/>
              </a:spcBef>
              <a:defRPr/>
            </a:lvl3pPr>
            <a:lvl4pPr indent="0" lvl="3" marL="0" marR="0" rtl="0" algn="l">
              <a:spcBef>
                <a:spcPts val="0"/>
              </a:spcBef>
              <a:defRPr/>
            </a:lvl4pPr>
            <a:lvl5pPr indent="0" lvl="4" marL="0" marR="0" rtl="0" algn="l">
              <a:spcBef>
                <a:spcPts val="0"/>
              </a:spcBef>
              <a:defRPr/>
            </a:lvl5pPr>
            <a:lvl6pPr indent="0" lvl="5" marL="0" marR="0" rtl="0" algn="l">
              <a:spcBef>
                <a:spcPts val="0"/>
              </a:spcBef>
              <a:defRPr/>
            </a:lvl6pPr>
            <a:lvl7pPr indent="0" lvl="6" marL="0" marR="0" rtl="0" algn="l">
              <a:spcBef>
                <a:spcPts val="0"/>
              </a:spcBef>
              <a:defRPr/>
            </a:lvl7pPr>
            <a:lvl8pPr indent="0" lvl="7" marL="0" marR="0" rtl="0" algn="l">
              <a:spcBef>
                <a:spcPts val="0"/>
              </a:spcBef>
              <a:defRPr/>
            </a:lvl8pPr>
            <a:lvl9pPr indent="0" lvl="8" marL="0" marR="0" rtl="0" algn="l">
              <a:spcBef>
                <a:spcPts val="0"/>
              </a:spcBef>
              <a:defRPr/>
            </a:lvl9pPr>
          </a:lstStyle>
          <a:p/>
        </p:txBody>
      </p:sp>
      <p:sp>
        <p:nvSpPr>
          <p:cNvPr id="137" name="Shape 137"/>
          <p:cNvSpPr txBox="1"/>
          <p:nvPr>
            <p:ph idx="1" type="body"/>
          </p:nvPr>
        </p:nvSpPr>
        <p:spPr>
          <a:xfrm>
            <a:off x="628650" y="1825625"/>
            <a:ext cx="78867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50800" lvl="0" marL="228600" marR="0" rtl="0" algn="l">
              <a:lnSpc>
                <a:spcPct val="90000"/>
              </a:lnSpc>
              <a:spcBef>
                <a:spcPts val="1000"/>
              </a:spcBef>
              <a:buClr>
                <a:schemeClr val="dk1"/>
              </a:buClr>
              <a:buFont typeface="Arial"/>
              <a:buChar char="•"/>
              <a:defRPr/>
            </a:lvl1pPr>
            <a:lvl2pPr indent="-76200" lvl="1" marL="6858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2pPr>
            <a:lvl3pPr indent="-101600" lvl="2" marL="11430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3pPr>
            <a:lvl4pPr indent="-114300" lvl="3" marL="16002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4pPr>
            <a:lvl5pPr indent="-114300" lvl="4" marL="20574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5pPr>
            <a:lvl6pPr indent="-114300" lvl="5" marL="25146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6pPr>
            <a:lvl7pPr indent="-114300" lvl="6" marL="29718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7pPr>
            <a:lvl8pPr indent="-114300" lvl="7" marL="34290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8pPr>
            <a:lvl9pPr indent="-114300" lvl="8" marL="38862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Font typeface="Arial"/>
              <a:buChar char="•"/>
              <a:defRPr/>
            </a:lvl9pPr>
          </a:lstStyle>
          <a:p/>
        </p:txBody>
      </p:sp>
      <p:sp>
        <p:nvSpPr>
          <p:cNvPr id="138" name="Shape 138"/>
          <p:cNvSpPr txBox="1"/>
          <p:nvPr>
            <p:ph idx="10" type="dt"/>
          </p:nvPr>
        </p:nvSpPr>
        <p:spPr>
          <a:xfrm>
            <a:off x="628650" y="6356351"/>
            <a:ext cx="20574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spcBef>
                <a:spcPts val="0"/>
              </a:spcBef>
              <a:defRPr/>
            </a:lvl1pPr>
            <a:lvl2pPr indent="0" lvl="1" marL="457200" marR="0" rtl="0" algn="l">
              <a:spcBef>
                <a:spcPts val="0"/>
              </a:spcBef>
              <a:defRPr/>
            </a:lvl2pPr>
            <a:lvl3pPr indent="0" lvl="2" marL="914400" marR="0" rtl="0" algn="l">
              <a:spcBef>
                <a:spcPts val="0"/>
              </a:spcBef>
              <a:defRPr/>
            </a:lvl3pPr>
            <a:lvl4pPr indent="0" lvl="3" marL="1371600" marR="0" rtl="0" algn="l">
              <a:spcBef>
                <a:spcPts val="0"/>
              </a:spcBef>
              <a:defRPr/>
            </a:lvl4pPr>
            <a:lvl5pPr indent="0" lvl="4" marL="1828800" marR="0" rtl="0" algn="l">
              <a:spcBef>
                <a:spcPts val="0"/>
              </a:spcBef>
              <a:defRPr/>
            </a:lvl5pPr>
            <a:lvl6pPr indent="0" lvl="5" marL="2286000" marR="0" rtl="0" algn="l">
              <a:spcBef>
                <a:spcPts val="0"/>
              </a:spcBef>
              <a:defRPr/>
            </a:lvl6pPr>
            <a:lvl7pPr indent="0" lvl="6" marL="2743200" marR="0" rtl="0" algn="l">
              <a:spcBef>
                <a:spcPts val="0"/>
              </a:spcBef>
              <a:defRPr/>
            </a:lvl7pPr>
            <a:lvl8pPr indent="0" lvl="7" marL="3200400" marR="0" rtl="0" algn="l">
              <a:spcBef>
                <a:spcPts val="0"/>
              </a:spcBef>
              <a:defRPr/>
            </a:lvl8pPr>
            <a:lvl9pPr indent="0" lvl="8" marL="3657600" marR="0" rtl="0" algn="l">
              <a:spcBef>
                <a:spcPts val="0"/>
              </a:spcBef>
              <a:defRPr/>
            </a:lvl9pPr>
          </a:lstStyle>
          <a:p/>
        </p:txBody>
      </p:sp>
      <p:sp>
        <p:nvSpPr>
          <p:cNvPr id="139" name="Shape 139"/>
          <p:cNvSpPr txBox="1"/>
          <p:nvPr>
            <p:ph idx="11" type="ftr"/>
          </p:nvPr>
        </p:nvSpPr>
        <p:spPr>
          <a:xfrm>
            <a:off x="3028950" y="6356351"/>
            <a:ext cx="30861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ctr">
              <a:spcBef>
                <a:spcPts val="0"/>
              </a:spcBef>
              <a:defRPr/>
            </a:lvl1pPr>
            <a:lvl2pPr indent="0" lvl="1" marL="457200" marR="0" rtl="0" algn="l">
              <a:spcBef>
                <a:spcPts val="0"/>
              </a:spcBef>
              <a:defRPr/>
            </a:lvl2pPr>
            <a:lvl3pPr indent="0" lvl="2" marL="914400" marR="0" rtl="0" algn="l">
              <a:spcBef>
                <a:spcPts val="0"/>
              </a:spcBef>
              <a:defRPr/>
            </a:lvl3pPr>
            <a:lvl4pPr indent="0" lvl="3" marL="1371600" marR="0" rtl="0" algn="l">
              <a:spcBef>
                <a:spcPts val="0"/>
              </a:spcBef>
              <a:defRPr/>
            </a:lvl4pPr>
            <a:lvl5pPr indent="0" lvl="4" marL="1828800" marR="0" rtl="0" algn="l">
              <a:spcBef>
                <a:spcPts val="0"/>
              </a:spcBef>
              <a:defRPr/>
            </a:lvl5pPr>
            <a:lvl6pPr indent="0" lvl="5" marL="2286000" marR="0" rtl="0" algn="l">
              <a:spcBef>
                <a:spcPts val="0"/>
              </a:spcBef>
              <a:defRPr/>
            </a:lvl6pPr>
            <a:lvl7pPr indent="0" lvl="6" marL="2743200" marR="0" rtl="0" algn="l">
              <a:spcBef>
                <a:spcPts val="0"/>
              </a:spcBef>
              <a:defRPr/>
            </a:lvl7pPr>
            <a:lvl8pPr indent="0" lvl="7" marL="3200400" marR="0" rtl="0" algn="l">
              <a:spcBef>
                <a:spcPts val="0"/>
              </a:spcBef>
              <a:defRPr/>
            </a:lvl8pPr>
            <a:lvl9pPr indent="0" lvl="8" marL="3657600" marR="0" rtl="0" algn="l">
              <a:spcBef>
                <a:spcPts val="0"/>
              </a:spcBef>
              <a:defRPr/>
            </a:lvl9pPr>
          </a:lstStyle>
          <a:p/>
        </p:txBody>
      </p:sp>
      <p:sp>
        <p:nvSpPr>
          <p:cNvPr id="140" name="Shape 140"/>
          <p:cNvSpPr txBox="1"/>
          <p:nvPr>
            <p:ph idx="12" type="sldNum"/>
          </p:nvPr>
        </p:nvSpPr>
        <p:spPr>
          <a:xfrm>
            <a:off x="6457950" y="6356351"/>
            <a:ext cx="2057400" cy="3650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zh-TW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  <p:sldLayoutId id="2147483683" r:id="rId12"/>
    <p:sldLayoutId id="2147483684" r:id="rId13"/>
    <p:sldLayoutId id="2147483685" r:id="rId14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28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accent1="accent1" accent2="accent2" accent3="accent3" accent4="accent4" accent5="accent5" accent6="accent6" bg1="lt1" bg2="dk2" tx1="dk1" tx2="lt2" folHlink="folHlink" hlink="hlink"/>
  <p:sldLayoutIdLst>
    <p:sldLayoutId id="2147483686" r:id="rId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5.png"/><Relationship Id="rId4" Type="http://schemas.openxmlformats.org/officeDocument/2006/relationships/image" Target="../media/image17.png"/><Relationship Id="rId5" Type="http://schemas.openxmlformats.org/officeDocument/2006/relationships/image" Target="../media/image13.png"/><Relationship Id="rId6" Type="http://schemas.openxmlformats.org/officeDocument/2006/relationships/image" Target="../media/image15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5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25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89.png"/><Relationship Id="rId4" Type="http://schemas.openxmlformats.org/officeDocument/2006/relationships/image" Target="../media/image34.png"/><Relationship Id="rId5" Type="http://schemas.openxmlformats.org/officeDocument/2006/relationships/image" Target="../media/image3.jpg"/><Relationship Id="rId6" Type="http://schemas.openxmlformats.org/officeDocument/2006/relationships/image" Target="../media/image4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5.jpg"/><Relationship Id="rId4" Type="http://schemas.openxmlformats.org/officeDocument/2006/relationships/image" Target="../media/image6.png"/><Relationship Id="rId5" Type="http://schemas.openxmlformats.org/officeDocument/2006/relationships/image" Target="../media/image7.jp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9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9.jpg"/><Relationship Id="rId4" Type="http://schemas.openxmlformats.org/officeDocument/2006/relationships/image" Target="../media/image8.jpg"/><Relationship Id="rId5" Type="http://schemas.openxmlformats.org/officeDocument/2006/relationships/image" Target="../media/image12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0.jp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1.jpg"/><Relationship Id="rId4" Type="http://schemas.openxmlformats.org/officeDocument/2006/relationships/image" Target="../media/image14.jpg"/><Relationship Id="rId5" Type="http://schemas.openxmlformats.org/officeDocument/2006/relationships/image" Target="../media/image16.jpg"/><Relationship Id="rId6" Type="http://schemas.openxmlformats.org/officeDocument/2006/relationships/image" Target="../media/image18.jpg"/><Relationship Id="rId7" Type="http://schemas.openxmlformats.org/officeDocument/2006/relationships/image" Target="../media/image19.jpg"/><Relationship Id="rId8" Type="http://schemas.openxmlformats.org/officeDocument/2006/relationships/image" Target="../media/image23.jp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9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20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9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21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0.jp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22.jp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38.jpg"/><Relationship Id="rId4" Type="http://schemas.openxmlformats.org/officeDocument/2006/relationships/image" Target="../media/image24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42.jp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36.jp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26.jp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27.jpg"/><Relationship Id="rId4" Type="http://schemas.openxmlformats.org/officeDocument/2006/relationships/image" Target="../media/image29.jp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30.jp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28.jp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32.jpg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5.xml"/><Relationship Id="rId3" Type="http://schemas.openxmlformats.org/officeDocument/2006/relationships/image" Target="../media/image31.jpg"/><Relationship Id="rId4" Type="http://schemas.openxmlformats.org/officeDocument/2006/relationships/image" Target="../media/image57.jpg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33.jpg"/><Relationship Id="rId4" Type="http://schemas.openxmlformats.org/officeDocument/2006/relationships/image" Target="../media/image35.jpg"/><Relationship Id="rId5" Type="http://schemas.openxmlformats.org/officeDocument/2006/relationships/image" Target="../media/image37.jpg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7.xml"/><Relationship Id="rId3" Type="http://schemas.openxmlformats.org/officeDocument/2006/relationships/image" Target="../media/image39.jpg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8.xml"/><Relationship Id="rId3" Type="http://schemas.openxmlformats.org/officeDocument/2006/relationships/image" Target="../media/image55.jpg"/></Relationships>
</file>

<file path=ppt/slides/_rels/slide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9.xml"/><Relationship Id="rId3" Type="http://schemas.openxmlformats.org/officeDocument/2006/relationships/image" Target="../media/image47.jpg"/><Relationship Id="rId4" Type="http://schemas.openxmlformats.org/officeDocument/2006/relationships/image" Target="../media/image40.jpg"/><Relationship Id="rId5" Type="http://schemas.openxmlformats.org/officeDocument/2006/relationships/image" Target="../media/image49.jpg"/><Relationship Id="rId6" Type="http://schemas.openxmlformats.org/officeDocument/2006/relationships/image" Target="../media/image54.jpg"/></Relationships>
</file>

<file path=ppt/slides/_rels/slide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0.xml"/><Relationship Id="rId3" Type="http://schemas.openxmlformats.org/officeDocument/2006/relationships/image" Target="../media/image43.jpg"/></Relationships>
</file>

<file path=ppt/slides/_rels/slide3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1.xml"/><Relationship Id="rId3" Type="http://schemas.openxmlformats.org/officeDocument/2006/relationships/image" Target="../media/image41.jpg"/></Relationships>
</file>

<file path=ppt/slides/_rels/slide3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2.xml"/><Relationship Id="rId3" Type="http://schemas.openxmlformats.org/officeDocument/2006/relationships/image" Target="../media/image53.jpg"/></Relationships>
</file>

<file path=ppt/slides/_rels/slide3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3.xml"/><Relationship Id="rId3" Type="http://schemas.openxmlformats.org/officeDocument/2006/relationships/image" Target="../media/image62.png"/></Relationships>
</file>

<file path=ppt/slides/_rels/slide34.xml.rels><?xml version="1.0" encoding="UTF-8" standalone="yes"?><Relationships xmlns="http://schemas.openxmlformats.org/package/2006/relationships"><Relationship Id="rId10" Type="http://schemas.openxmlformats.org/officeDocument/2006/relationships/image" Target="../media/image50.jpg"/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34.xml"/><Relationship Id="rId3" Type="http://schemas.openxmlformats.org/officeDocument/2006/relationships/image" Target="../media/image44.png"/><Relationship Id="rId4" Type="http://schemas.openxmlformats.org/officeDocument/2006/relationships/image" Target="../media/image45.png"/><Relationship Id="rId9" Type="http://schemas.openxmlformats.org/officeDocument/2006/relationships/image" Target="../media/image52.jpg"/><Relationship Id="rId5" Type="http://schemas.openxmlformats.org/officeDocument/2006/relationships/image" Target="../media/image6.png"/><Relationship Id="rId6" Type="http://schemas.openxmlformats.org/officeDocument/2006/relationships/image" Target="../media/image46.png"/><Relationship Id="rId7" Type="http://schemas.openxmlformats.org/officeDocument/2006/relationships/image" Target="../media/image51.png"/><Relationship Id="rId8" Type="http://schemas.openxmlformats.org/officeDocument/2006/relationships/image" Target="../media/image48.png"/></Relationships>
</file>

<file path=ppt/slides/_rels/slide3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35.xml"/><Relationship Id="rId3" Type="http://schemas.openxmlformats.org/officeDocument/2006/relationships/image" Target="../media/image5.jpg"/><Relationship Id="rId4" Type="http://schemas.openxmlformats.org/officeDocument/2006/relationships/image" Target="../media/image6.png"/></Relationships>
</file>

<file path=ppt/slides/_rels/slide3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6.xml"/></Relationships>
</file>

<file path=ppt/slides/_rels/slide3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7.xml"/><Relationship Id="rId3" Type="http://schemas.openxmlformats.org/officeDocument/2006/relationships/image" Target="../media/image63.jpg"/><Relationship Id="rId4" Type="http://schemas.openxmlformats.org/officeDocument/2006/relationships/image" Target="../media/image60.jpg"/><Relationship Id="rId5" Type="http://schemas.openxmlformats.org/officeDocument/2006/relationships/image" Target="../media/image56.png"/></Relationships>
</file>

<file path=ppt/slides/_rels/slide3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8.xml"/><Relationship Id="rId3" Type="http://schemas.openxmlformats.org/officeDocument/2006/relationships/image" Target="../media/image60.jpg"/><Relationship Id="rId4" Type="http://schemas.openxmlformats.org/officeDocument/2006/relationships/image" Target="../media/image58.png"/><Relationship Id="rId5" Type="http://schemas.openxmlformats.org/officeDocument/2006/relationships/image" Target="../media/image59.png"/></Relationships>
</file>

<file path=ppt/slides/_rels/slide3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9.xml"/><Relationship Id="rId3" Type="http://schemas.openxmlformats.org/officeDocument/2006/relationships/image" Target="../media/image61.jpg"/></Relationships>
</file>

<file path=ppt/slides/_rels/slide4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0.xml"/><Relationship Id="rId3" Type="http://schemas.openxmlformats.org/officeDocument/2006/relationships/image" Target="../media/image68.jpg"/></Relationships>
</file>

<file path=ppt/slides/_rels/slide4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1.xml"/><Relationship Id="rId3" Type="http://schemas.openxmlformats.org/officeDocument/2006/relationships/image" Target="../media/image66.jpg"/></Relationships>
</file>

<file path=ppt/slides/_rels/slide4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2.xml"/><Relationship Id="rId3" Type="http://schemas.openxmlformats.org/officeDocument/2006/relationships/image" Target="../media/image79.jpg"/></Relationships>
</file>

<file path=ppt/slides/_rels/slide4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3.xml"/><Relationship Id="rId3" Type="http://schemas.openxmlformats.org/officeDocument/2006/relationships/image" Target="../media/image67.jpg"/></Relationships>
</file>

<file path=ppt/slides/_rels/slide4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4.xml"/><Relationship Id="rId3" Type="http://schemas.openxmlformats.org/officeDocument/2006/relationships/image" Target="../media/image70.jpg"/></Relationships>
</file>

<file path=ppt/slides/_rels/slide4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5.xml"/><Relationship Id="rId3" Type="http://schemas.openxmlformats.org/officeDocument/2006/relationships/image" Target="../media/image71.jpg"/></Relationships>
</file>

<file path=ppt/slides/_rels/slide4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6.xml"/></Relationships>
</file>

<file path=ppt/slides/_rels/slide4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47.xml"/><Relationship Id="rId3" Type="http://schemas.openxmlformats.org/officeDocument/2006/relationships/image" Target="../media/image64.jpg"/></Relationships>
</file>

<file path=ppt/slides/_rels/slide4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9.xml"/><Relationship Id="rId2" Type="http://schemas.openxmlformats.org/officeDocument/2006/relationships/notesSlide" Target="../notesSlides/notesSlide48.xml"/><Relationship Id="rId3" Type="http://schemas.openxmlformats.org/officeDocument/2006/relationships/image" Target="../media/image65.png"/><Relationship Id="rId4" Type="http://schemas.openxmlformats.org/officeDocument/2006/relationships/image" Target="../media/image69.png"/><Relationship Id="rId5" Type="http://schemas.openxmlformats.org/officeDocument/2006/relationships/image" Target="../media/image74.png"/><Relationship Id="rId6" Type="http://schemas.openxmlformats.org/officeDocument/2006/relationships/image" Target="../media/image78.png"/><Relationship Id="rId7" Type="http://schemas.openxmlformats.org/officeDocument/2006/relationships/hyperlink" Target="https://www.flyingv.cc/project/4223" TargetMode="External"/><Relationship Id="rId8" Type="http://schemas.openxmlformats.org/officeDocument/2006/relationships/hyperlink" Target="https://www.flyingv.cc/project/4223" TargetMode="External"/></Relationships>
</file>

<file path=ppt/slides/_rels/slide4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9.xml"/></Relationships>
</file>

<file path=ppt/slides/_rels/slide5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0.xml"/></Relationships>
</file>

<file path=ppt/slides/_rels/slide5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9.xml"/><Relationship Id="rId2" Type="http://schemas.openxmlformats.org/officeDocument/2006/relationships/notesSlide" Target="../notesSlides/notesSlide51.xml"/></Relationships>
</file>

<file path=ppt/slides/_rels/slide5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52.xml"/><Relationship Id="rId3" Type="http://schemas.openxmlformats.org/officeDocument/2006/relationships/image" Target="../media/image111.jpg"/><Relationship Id="rId4" Type="http://schemas.openxmlformats.org/officeDocument/2006/relationships/image" Target="../media/image72.jpg"/><Relationship Id="rId5" Type="http://schemas.openxmlformats.org/officeDocument/2006/relationships/image" Target="../media/image88.jpg"/></Relationships>
</file>

<file path=ppt/slides/_rels/slide5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53.xml"/><Relationship Id="rId3" Type="http://schemas.openxmlformats.org/officeDocument/2006/relationships/image" Target="../media/image75.jpg"/><Relationship Id="rId4" Type="http://schemas.openxmlformats.org/officeDocument/2006/relationships/image" Target="../media/image73.jpg"/></Relationships>
</file>

<file path=ppt/slides/_rels/slide5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54.xml"/><Relationship Id="rId3" Type="http://schemas.openxmlformats.org/officeDocument/2006/relationships/image" Target="../media/image77.png"/></Relationships>
</file>

<file path=ppt/slides/_rels/slide5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5.xml"/><Relationship Id="rId3" Type="http://schemas.openxmlformats.org/officeDocument/2006/relationships/image" Target="../media/image76.jpg"/></Relationships>
</file>

<file path=ppt/slides/_rels/slide56.xml.rels><?xml version="1.0" encoding="UTF-8" standalone="yes"?><Relationships xmlns="http://schemas.openxmlformats.org/package/2006/relationships"><Relationship Id="rId11" Type="http://schemas.openxmlformats.org/officeDocument/2006/relationships/image" Target="../media/image124.jpg"/><Relationship Id="rId10" Type="http://schemas.openxmlformats.org/officeDocument/2006/relationships/image" Target="../media/image76.jp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6.xml"/><Relationship Id="rId3" Type="http://schemas.openxmlformats.org/officeDocument/2006/relationships/image" Target="../media/image140.png"/><Relationship Id="rId4" Type="http://schemas.openxmlformats.org/officeDocument/2006/relationships/image" Target="../media/image82.jpg"/><Relationship Id="rId9" Type="http://schemas.openxmlformats.org/officeDocument/2006/relationships/image" Target="../media/image92.jpg"/><Relationship Id="rId5" Type="http://schemas.openxmlformats.org/officeDocument/2006/relationships/image" Target="../media/image80.jpg"/><Relationship Id="rId6" Type="http://schemas.openxmlformats.org/officeDocument/2006/relationships/image" Target="../media/image81.jpg"/><Relationship Id="rId7" Type="http://schemas.openxmlformats.org/officeDocument/2006/relationships/image" Target="../media/image86.jpg"/><Relationship Id="rId8" Type="http://schemas.openxmlformats.org/officeDocument/2006/relationships/image" Target="../media/image95.jpg"/></Relationships>
</file>

<file path=ppt/slides/_rels/slide5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8.xml"/><Relationship Id="rId2" Type="http://schemas.openxmlformats.org/officeDocument/2006/relationships/notesSlide" Target="../notesSlides/notesSlide57.xml"/><Relationship Id="rId3" Type="http://schemas.openxmlformats.org/officeDocument/2006/relationships/image" Target="../media/image84.jpg"/><Relationship Id="rId4" Type="http://schemas.openxmlformats.org/officeDocument/2006/relationships/image" Target="../media/image83.jpg"/><Relationship Id="rId5" Type="http://schemas.openxmlformats.org/officeDocument/2006/relationships/image" Target="../media/image85.jpg"/><Relationship Id="rId6" Type="http://schemas.openxmlformats.org/officeDocument/2006/relationships/image" Target="../media/image87.jpg"/><Relationship Id="rId7" Type="http://schemas.openxmlformats.org/officeDocument/2006/relationships/image" Target="../media/image91.jpg"/><Relationship Id="rId8" Type="http://schemas.openxmlformats.org/officeDocument/2006/relationships/image" Target="../media/image90.jpg"/></Relationships>
</file>

<file path=ppt/slides/_rels/slide5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8.xml"/><Relationship Id="rId2" Type="http://schemas.openxmlformats.org/officeDocument/2006/relationships/notesSlide" Target="../notesSlides/notesSlide58.xml"/><Relationship Id="rId3" Type="http://schemas.openxmlformats.org/officeDocument/2006/relationships/image" Target="../media/image94.png"/></Relationships>
</file>

<file path=ppt/slides/_rels/slide5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59.xml"/><Relationship Id="rId3" Type="http://schemas.openxmlformats.org/officeDocument/2006/relationships/image" Target="../media/image96.png"/></Relationships>
</file>

<file path=ppt/slides/_rels/slide6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0.xml"/><Relationship Id="rId3" Type="http://schemas.openxmlformats.org/officeDocument/2006/relationships/image" Target="../media/image93.jpg"/></Relationships>
</file>

<file path=ppt/slides/_rels/slide6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1.xml"/><Relationship Id="rId3" Type="http://schemas.openxmlformats.org/officeDocument/2006/relationships/image" Target="../media/image98.jpg"/></Relationships>
</file>

<file path=ppt/slides/_rels/slide6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2.xml"/><Relationship Id="rId3" Type="http://schemas.openxmlformats.org/officeDocument/2006/relationships/image" Target="../media/image105.jpg"/><Relationship Id="rId4" Type="http://schemas.openxmlformats.org/officeDocument/2006/relationships/image" Target="../media/image103.jpg"/><Relationship Id="rId5" Type="http://schemas.openxmlformats.org/officeDocument/2006/relationships/image" Target="../media/image99.jpg"/><Relationship Id="rId6" Type="http://schemas.openxmlformats.org/officeDocument/2006/relationships/image" Target="../media/image97.jpg"/><Relationship Id="rId7" Type="http://schemas.openxmlformats.org/officeDocument/2006/relationships/image" Target="../media/image109.jpg"/></Relationships>
</file>

<file path=ppt/slides/_rels/slide6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3.xml"/><Relationship Id="rId3" Type="http://schemas.openxmlformats.org/officeDocument/2006/relationships/image" Target="../media/image108.jpg"/></Relationships>
</file>

<file path=ppt/slides/_rels/slide6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4.xml"/><Relationship Id="rId3" Type="http://schemas.openxmlformats.org/officeDocument/2006/relationships/image" Target="../media/image100.jpg"/></Relationships>
</file>

<file path=ppt/slides/_rels/slide6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5.xml"/><Relationship Id="rId3" Type="http://schemas.openxmlformats.org/officeDocument/2006/relationships/image" Target="../media/image101.jpg"/><Relationship Id="rId4" Type="http://schemas.openxmlformats.org/officeDocument/2006/relationships/image" Target="../media/image102.jpg"/><Relationship Id="rId5" Type="http://schemas.openxmlformats.org/officeDocument/2006/relationships/image" Target="../media/image104.jpg"/></Relationships>
</file>

<file path=ppt/slides/_rels/slide6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6.xml"/><Relationship Id="rId3" Type="http://schemas.openxmlformats.org/officeDocument/2006/relationships/image" Target="../media/image114.jpg"/><Relationship Id="rId4" Type="http://schemas.openxmlformats.org/officeDocument/2006/relationships/image" Target="../media/image106.jpg"/><Relationship Id="rId5" Type="http://schemas.openxmlformats.org/officeDocument/2006/relationships/image" Target="../media/image110.jpg"/><Relationship Id="rId6" Type="http://schemas.openxmlformats.org/officeDocument/2006/relationships/image" Target="../media/image118.jpg"/></Relationships>
</file>

<file path=ppt/slides/_rels/slide6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7.xml"/><Relationship Id="rId3" Type="http://schemas.openxmlformats.org/officeDocument/2006/relationships/image" Target="../media/image154.jpg"/></Relationships>
</file>

<file path=ppt/slides/_rels/slide6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8.xml"/><Relationship Id="rId3" Type="http://schemas.openxmlformats.org/officeDocument/2006/relationships/image" Target="../media/image107.jpg"/><Relationship Id="rId4" Type="http://schemas.openxmlformats.org/officeDocument/2006/relationships/image" Target="../media/image138.jpg"/><Relationship Id="rId5" Type="http://schemas.openxmlformats.org/officeDocument/2006/relationships/image" Target="../media/image152.jpg"/></Relationships>
</file>

<file path=ppt/slides/_rels/slide6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9.xml"/><Relationship Id="rId3" Type="http://schemas.openxmlformats.org/officeDocument/2006/relationships/image" Target="../media/image112.jpg"/></Relationships>
</file>

<file path=ppt/slides/_rels/slide7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70.xml"/><Relationship Id="rId3" Type="http://schemas.openxmlformats.org/officeDocument/2006/relationships/image" Target="../media/image113.jpg"/><Relationship Id="rId4" Type="http://schemas.openxmlformats.org/officeDocument/2006/relationships/image" Target="../media/image115.jpg"/><Relationship Id="rId5" Type="http://schemas.openxmlformats.org/officeDocument/2006/relationships/image" Target="../media/image117.jpg"/><Relationship Id="rId6" Type="http://schemas.openxmlformats.org/officeDocument/2006/relationships/image" Target="../media/image116.jpg"/><Relationship Id="rId7" Type="http://schemas.openxmlformats.org/officeDocument/2006/relationships/image" Target="../media/image120.jpg"/><Relationship Id="rId8" Type="http://schemas.openxmlformats.org/officeDocument/2006/relationships/image" Target="../media/image119.jpg"/></Relationships>
</file>

<file path=ppt/slides/_rels/slide7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71.xml"/></Relationships>
</file>

<file path=ppt/slides/_rels/slide7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72.xml"/><Relationship Id="rId3" Type="http://schemas.openxmlformats.org/officeDocument/2006/relationships/image" Target="../media/image25.png"/></Relationships>
</file>

<file path=ppt/slides/_rels/slide7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3.xml"/></Relationships>
</file>

<file path=ppt/slides/_rels/slide7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4.xml"/><Relationship Id="rId3" Type="http://schemas.openxmlformats.org/officeDocument/2006/relationships/image" Target="../media/image25.png"/></Relationships>
</file>

<file path=ppt/slides/_rels/slide7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5.xml"/><Relationship Id="rId3" Type="http://schemas.openxmlformats.org/officeDocument/2006/relationships/image" Target="../media/image122.png"/></Relationships>
</file>

<file path=ppt/slides/_rels/slide7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6.xml"/><Relationship Id="rId3" Type="http://schemas.openxmlformats.org/officeDocument/2006/relationships/image" Target="../media/image121.png"/><Relationship Id="rId4" Type="http://schemas.openxmlformats.org/officeDocument/2006/relationships/image" Target="../media/image127.png"/><Relationship Id="rId5" Type="http://schemas.openxmlformats.org/officeDocument/2006/relationships/image" Target="../media/image123.png"/></Relationships>
</file>

<file path=ppt/slides/_rels/slide7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7.xml"/><Relationship Id="rId3" Type="http://schemas.openxmlformats.org/officeDocument/2006/relationships/image" Target="../media/image125.png"/></Relationships>
</file>

<file path=ppt/slides/_rels/slide7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8.xml"/><Relationship Id="rId3" Type="http://schemas.openxmlformats.org/officeDocument/2006/relationships/image" Target="../media/image126.jpg"/><Relationship Id="rId4" Type="http://schemas.openxmlformats.org/officeDocument/2006/relationships/image" Target="../media/image128.jpg"/><Relationship Id="rId5" Type="http://schemas.openxmlformats.org/officeDocument/2006/relationships/image" Target="../media/image131.jpg"/><Relationship Id="rId6" Type="http://schemas.openxmlformats.org/officeDocument/2006/relationships/image" Target="../media/image130.jpg"/><Relationship Id="rId7" Type="http://schemas.openxmlformats.org/officeDocument/2006/relationships/image" Target="../media/image129.jpg"/><Relationship Id="rId8" Type="http://schemas.openxmlformats.org/officeDocument/2006/relationships/image" Target="../media/image133.jpg"/></Relationships>
</file>

<file path=ppt/slides/_rels/slide7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9.xml"/><Relationship Id="rId3" Type="http://schemas.openxmlformats.org/officeDocument/2006/relationships/image" Target="../media/image135.png"/><Relationship Id="rId4" Type="http://schemas.openxmlformats.org/officeDocument/2006/relationships/image" Target="../media/image132.jpg"/><Relationship Id="rId5" Type="http://schemas.openxmlformats.org/officeDocument/2006/relationships/image" Target="../media/image134.jpg"/></Relationships>
</file>

<file path=ppt/slides/_rels/slide8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0.xml"/></Relationships>
</file>

<file path=ppt/slides/_rels/slide8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1.xml"/><Relationship Id="rId3" Type="http://schemas.openxmlformats.org/officeDocument/2006/relationships/image" Target="../media/image158.jpg"/><Relationship Id="rId4" Type="http://schemas.openxmlformats.org/officeDocument/2006/relationships/image" Target="../media/image160.jpg"/><Relationship Id="rId5" Type="http://schemas.openxmlformats.org/officeDocument/2006/relationships/image" Target="../media/image161.jpg"/><Relationship Id="rId6" Type="http://schemas.openxmlformats.org/officeDocument/2006/relationships/image" Target="../media/image136.jpg"/><Relationship Id="rId7" Type="http://schemas.openxmlformats.org/officeDocument/2006/relationships/image" Target="../media/image137.jpg"/><Relationship Id="rId8" Type="http://schemas.openxmlformats.org/officeDocument/2006/relationships/image" Target="../media/image162.jpg"/></Relationships>
</file>

<file path=ppt/slides/_rels/slide8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2.xml"/><Relationship Id="rId3" Type="http://schemas.openxmlformats.org/officeDocument/2006/relationships/image" Target="../media/image139.jpg"/><Relationship Id="rId4" Type="http://schemas.openxmlformats.org/officeDocument/2006/relationships/image" Target="../media/image147.jpg"/><Relationship Id="rId5" Type="http://schemas.openxmlformats.org/officeDocument/2006/relationships/image" Target="../media/image146.jpg"/></Relationships>
</file>

<file path=ppt/slides/_rels/slide8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3.xml"/><Relationship Id="rId3" Type="http://schemas.openxmlformats.org/officeDocument/2006/relationships/image" Target="../media/image141.jpg"/><Relationship Id="rId4" Type="http://schemas.openxmlformats.org/officeDocument/2006/relationships/image" Target="../media/image143.jpg"/><Relationship Id="rId5" Type="http://schemas.openxmlformats.org/officeDocument/2006/relationships/image" Target="../media/image142.jpg"/><Relationship Id="rId6" Type="http://schemas.openxmlformats.org/officeDocument/2006/relationships/image" Target="../media/image144.jpg"/><Relationship Id="rId7" Type="http://schemas.openxmlformats.org/officeDocument/2006/relationships/image" Target="../media/image145.jpg"/></Relationships>
</file>

<file path=ppt/slides/_rels/slide8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4.xml"/></Relationships>
</file>

<file path=ppt/slides/_rels/slide8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5.xml"/><Relationship Id="rId3" Type="http://schemas.openxmlformats.org/officeDocument/2006/relationships/image" Target="../media/image231.png"/></Relationships>
</file>

<file path=ppt/slides/_rels/slide8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6.xml"/><Relationship Id="rId3" Type="http://schemas.openxmlformats.org/officeDocument/2006/relationships/image" Target="../media/image148.jpg"/><Relationship Id="rId4" Type="http://schemas.openxmlformats.org/officeDocument/2006/relationships/image" Target="../media/image149.jpg"/><Relationship Id="rId9" Type="http://schemas.openxmlformats.org/officeDocument/2006/relationships/image" Target="../media/image155.jpg"/><Relationship Id="rId5" Type="http://schemas.openxmlformats.org/officeDocument/2006/relationships/image" Target="../media/image150.jpg"/><Relationship Id="rId6" Type="http://schemas.openxmlformats.org/officeDocument/2006/relationships/image" Target="../media/image151.jpg"/><Relationship Id="rId7" Type="http://schemas.openxmlformats.org/officeDocument/2006/relationships/image" Target="../media/image153.png"/><Relationship Id="rId8" Type="http://schemas.openxmlformats.org/officeDocument/2006/relationships/image" Target="../media/image163.png"/></Relationships>
</file>

<file path=ppt/slides/_rels/slide8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87.xml"/></Relationships>
</file>

<file path=ppt/slides/_rels/slide8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8.xml"/><Relationship Id="rId3" Type="http://schemas.openxmlformats.org/officeDocument/2006/relationships/image" Target="../media/image156.png"/></Relationships>
</file>

<file path=ppt/slides/_rels/slide8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9.xml"/><Relationship Id="rId3" Type="http://schemas.openxmlformats.org/officeDocument/2006/relationships/image" Target="../media/image157.png"/><Relationship Id="rId4" Type="http://schemas.openxmlformats.org/officeDocument/2006/relationships/image" Target="../media/image159.png"/></Relationships>
</file>

<file path=ppt/slides/_rels/slide9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0.xml"/><Relationship Id="rId3" Type="http://schemas.openxmlformats.org/officeDocument/2006/relationships/image" Target="../media/image164.png"/><Relationship Id="rId4" Type="http://schemas.openxmlformats.org/officeDocument/2006/relationships/image" Target="../media/image168.png"/><Relationship Id="rId5" Type="http://schemas.openxmlformats.org/officeDocument/2006/relationships/image" Target="../media/image165.png"/></Relationships>
</file>

<file path=ppt/slides/_rels/slide9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1.xml"/><Relationship Id="rId3" Type="http://schemas.openxmlformats.org/officeDocument/2006/relationships/image" Target="../media/image166.jpg"/></Relationships>
</file>

<file path=ppt/slides/_rels/slide9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2.xml"/><Relationship Id="rId3" Type="http://schemas.openxmlformats.org/officeDocument/2006/relationships/image" Target="../media/image167.png"/><Relationship Id="rId4" Type="http://schemas.openxmlformats.org/officeDocument/2006/relationships/image" Target="../media/image171.png"/></Relationships>
</file>

<file path=ppt/slides/_rels/slide9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3.xml"/><Relationship Id="rId3" Type="http://schemas.openxmlformats.org/officeDocument/2006/relationships/image" Target="../media/image156.png"/></Relationships>
</file>

<file path=ppt/slides/_rels/slide9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94.xml"/></Relationships>
</file>

<file path=ppt/slides/_rels/slide9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95.xml"/></Relationships>
</file>

<file path=ppt/slides/_rels/slide9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6.xml"/><Relationship Id="rId3" Type="http://schemas.openxmlformats.org/officeDocument/2006/relationships/image" Target="../media/image174.png"/></Relationships>
</file>

<file path=ppt/slides/_rels/slide9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7.xml"/><Relationship Id="rId3" Type="http://schemas.openxmlformats.org/officeDocument/2006/relationships/image" Target="../media/image173.png"/></Relationships>
</file>

<file path=ppt/slides/_rels/slide9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8.xml"/><Relationship Id="rId3" Type="http://schemas.openxmlformats.org/officeDocument/2006/relationships/image" Target="../media/image179.png"/></Relationships>
</file>

<file path=ppt/slides/_rels/slide9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9.xml"/><Relationship Id="rId3" Type="http://schemas.openxmlformats.org/officeDocument/2006/relationships/image" Target="../media/image169.jpg"/></Relationships>
</file>

<file path=ppt/slides/_rels/slide10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0.xml"/><Relationship Id="rId3" Type="http://schemas.openxmlformats.org/officeDocument/2006/relationships/image" Target="../media/image229.png"/></Relationships>
</file>

<file path=ppt/slides/_rels/slide10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1.xml"/><Relationship Id="rId3" Type="http://schemas.openxmlformats.org/officeDocument/2006/relationships/image" Target="../media/image170.jpg"/></Relationships>
</file>

<file path=ppt/slides/_rels/slide10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2.xml"/><Relationship Id="rId3" Type="http://schemas.openxmlformats.org/officeDocument/2006/relationships/image" Target="../media/image172.png"/></Relationships>
</file>

<file path=ppt/slides/_rels/slide10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3.xml"/><Relationship Id="rId3" Type="http://schemas.openxmlformats.org/officeDocument/2006/relationships/image" Target="../media/image177.png"/></Relationships>
</file>

<file path=ppt/slides/_rels/slide10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4.xml"/><Relationship Id="rId3" Type="http://schemas.openxmlformats.org/officeDocument/2006/relationships/image" Target="../media/image178.png"/></Relationships>
</file>

<file path=ppt/slides/_rels/slide10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5.xml"/><Relationship Id="rId3" Type="http://schemas.openxmlformats.org/officeDocument/2006/relationships/image" Target="../media/image176.png"/></Relationships>
</file>

<file path=ppt/slides/_rels/slide10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6.xml"/><Relationship Id="rId3" Type="http://schemas.openxmlformats.org/officeDocument/2006/relationships/image" Target="../media/image175.png"/></Relationships>
</file>

<file path=ppt/slides/_rels/slide10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7.xml"/><Relationship Id="rId3" Type="http://schemas.openxmlformats.org/officeDocument/2006/relationships/image" Target="../media/image184.png"/></Relationships>
</file>

<file path=ppt/slides/_rels/slide10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8.xml"/><Relationship Id="rId3" Type="http://schemas.openxmlformats.org/officeDocument/2006/relationships/image" Target="../media/image181.png"/></Relationships>
</file>

<file path=ppt/slides/_rels/slide10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9.xml"/><Relationship Id="rId3" Type="http://schemas.openxmlformats.org/officeDocument/2006/relationships/image" Target="../media/image183.png"/></Relationships>
</file>

<file path=ppt/slides/_rels/slide1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0.xml"/><Relationship Id="rId3" Type="http://schemas.openxmlformats.org/officeDocument/2006/relationships/image" Target="../media/image180.png"/></Relationships>
</file>

<file path=ppt/slides/_rels/slide1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1.xml"/><Relationship Id="rId3" Type="http://schemas.openxmlformats.org/officeDocument/2006/relationships/image" Target="../media/image210.jpg"/><Relationship Id="rId4" Type="http://schemas.openxmlformats.org/officeDocument/2006/relationships/image" Target="../media/image182.jpg"/><Relationship Id="rId5" Type="http://schemas.openxmlformats.org/officeDocument/2006/relationships/image" Target="../media/image219.png"/></Relationships>
</file>

<file path=ppt/slides/_rels/slide1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2.xml"/><Relationship Id="rId3" Type="http://schemas.openxmlformats.org/officeDocument/2006/relationships/image" Target="../media/image89.png"/><Relationship Id="rId4" Type="http://schemas.openxmlformats.org/officeDocument/2006/relationships/image" Target="../media/image34.png"/><Relationship Id="rId5" Type="http://schemas.openxmlformats.org/officeDocument/2006/relationships/image" Target="../media/image3.jpg"/><Relationship Id="rId6" Type="http://schemas.openxmlformats.org/officeDocument/2006/relationships/image" Target="../media/image4.jpg"/></Relationships>
</file>

<file path=ppt/slides/_rels/slide1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3.xml"/><Relationship Id="rId3" Type="http://schemas.openxmlformats.org/officeDocument/2006/relationships/image" Target="../media/image185.jpg"/><Relationship Id="rId4" Type="http://schemas.openxmlformats.org/officeDocument/2006/relationships/image" Target="../media/image233.png"/></Relationships>
</file>

<file path=ppt/slides/_rels/slide1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4.xml"/><Relationship Id="rId3" Type="http://schemas.openxmlformats.org/officeDocument/2006/relationships/image" Target="../media/image186.png"/></Relationships>
</file>

<file path=ppt/slides/_rels/slide1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5.xml"/><Relationship Id="rId3" Type="http://schemas.openxmlformats.org/officeDocument/2006/relationships/image" Target="../media/image188.png"/><Relationship Id="rId4" Type="http://schemas.openxmlformats.org/officeDocument/2006/relationships/image" Target="../media/image191.png"/></Relationships>
</file>

<file path=ppt/slides/_rels/slide1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6.xml"/></Relationships>
</file>

<file path=ppt/slides/_rels/slide1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7.xml"/><Relationship Id="rId3" Type="http://schemas.openxmlformats.org/officeDocument/2006/relationships/image" Target="../media/image187.png"/></Relationships>
</file>

<file path=ppt/slides/_rels/slide1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8.xml"/><Relationship Id="rId3" Type="http://schemas.openxmlformats.org/officeDocument/2006/relationships/image" Target="../media/image189.png"/></Relationships>
</file>

<file path=ppt/slides/_rels/slide1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9.xml"/><Relationship Id="rId3" Type="http://schemas.openxmlformats.org/officeDocument/2006/relationships/image" Target="../media/image190.png"/></Relationships>
</file>

<file path=ppt/slides/_rels/slide1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0.xml"/><Relationship Id="rId3" Type="http://schemas.openxmlformats.org/officeDocument/2006/relationships/image" Target="../media/image197.png"/></Relationships>
</file>

<file path=ppt/slides/_rels/slide1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1.xml"/><Relationship Id="rId3" Type="http://schemas.openxmlformats.org/officeDocument/2006/relationships/image" Target="../media/image195.png"/></Relationships>
</file>

<file path=ppt/slides/_rels/slide1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2.xml"/><Relationship Id="rId3" Type="http://schemas.openxmlformats.org/officeDocument/2006/relationships/image" Target="../media/image198.png"/></Relationships>
</file>

<file path=ppt/slides/_rels/slide1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3.xml"/><Relationship Id="rId3" Type="http://schemas.openxmlformats.org/officeDocument/2006/relationships/image" Target="../media/image192.png"/></Relationships>
</file>

<file path=ppt/slides/_rels/slide1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4.xml"/><Relationship Id="rId3" Type="http://schemas.openxmlformats.org/officeDocument/2006/relationships/image" Target="../media/image211.png"/><Relationship Id="rId4" Type="http://schemas.openxmlformats.org/officeDocument/2006/relationships/image" Target="../media/image193.jpg"/></Relationships>
</file>

<file path=ppt/slides/_rels/slide1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5.xml"/></Relationships>
</file>

<file path=ppt/slides/_rels/slide1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6.xml"/></Relationships>
</file>

<file path=ppt/slides/_rels/slide1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7.xml"/><Relationship Id="rId3" Type="http://schemas.openxmlformats.org/officeDocument/2006/relationships/image" Target="../media/image194.jpg"/></Relationships>
</file>

<file path=ppt/slides/_rels/slide1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8.xml"/><Relationship Id="rId3" Type="http://schemas.openxmlformats.org/officeDocument/2006/relationships/image" Target="../media/image228.png"/></Relationships>
</file>

<file path=ppt/slides/_rels/slide1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9.xml"/><Relationship Id="rId3" Type="http://schemas.openxmlformats.org/officeDocument/2006/relationships/image" Target="../media/image196.jpg"/></Relationships>
</file>

<file path=ppt/slides/_rels/slide1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0.xml"/><Relationship Id="rId3" Type="http://schemas.openxmlformats.org/officeDocument/2006/relationships/image" Target="../media/image199.jpg"/></Relationships>
</file>

<file path=ppt/slides/_rels/slide13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1.xml"/><Relationship Id="rId3" Type="http://schemas.openxmlformats.org/officeDocument/2006/relationships/image" Target="../media/image200.jpg"/></Relationships>
</file>

<file path=ppt/slides/_rels/slide13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2.xml"/><Relationship Id="rId3" Type="http://schemas.openxmlformats.org/officeDocument/2006/relationships/image" Target="../media/image234.png"/></Relationships>
</file>

<file path=ppt/slides/_rels/slide13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3.xml"/><Relationship Id="rId3" Type="http://schemas.openxmlformats.org/officeDocument/2006/relationships/image" Target="../media/image230.png"/></Relationships>
</file>

<file path=ppt/slides/_rels/slide13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4.xml"/></Relationships>
</file>

<file path=ppt/slides/_rels/slide13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135.xml"/></Relationships>
</file>

<file path=ppt/slides/_rels/slide136.xml.rels><?xml version="1.0" encoding="UTF-8" standalone="yes"?><Relationships xmlns="http://schemas.openxmlformats.org/package/2006/relationships"><Relationship Id="rId11" Type="http://schemas.openxmlformats.org/officeDocument/2006/relationships/image" Target="../media/image209.gif"/><Relationship Id="rId10" Type="http://schemas.openxmlformats.org/officeDocument/2006/relationships/image" Target="../media/image208.gif"/><Relationship Id="rId13" Type="http://schemas.openxmlformats.org/officeDocument/2006/relationships/image" Target="../media/image235.png"/><Relationship Id="rId12" Type="http://schemas.openxmlformats.org/officeDocument/2006/relationships/image" Target="../media/image232.png"/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6.xml"/><Relationship Id="rId3" Type="http://schemas.openxmlformats.org/officeDocument/2006/relationships/image" Target="../media/image201.gif"/><Relationship Id="rId4" Type="http://schemas.openxmlformats.org/officeDocument/2006/relationships/image" Target="../media/image202.gif"/><Relationship Id="rId9" Type="http://schemas.openxmlformats.org/officeDocument/2006/relationships/image" Target="../media/image207.gif"/><Relationship Id="rId15" Type="http://schemas.openxmlformats.org/officeDocument/2006/relationships/image" Target="../media/image213.jpg"/><Relationship Id="rId14" Type="http://schemas.openxmlformats.org/officeDocument/2006/relationships/image" Target="../media/image212.jpg"/><Relationship Id="rId5" Type="http://schemas.openxmlformats.org/officeDocument/2006/relationships/image" Target="../media/image203.gif"/><Relationship Id="rId6" Type="http://schemas.openxmlformats.org/officeDocument/2006/relationships/image" Target="../media/image204.gif"/><Relationship Id="rId7" Type="http://schemas.openxmlformats.org/officeDocument/2006/relationships/image" Target="../media/image205.gif"/><Relationship Id="rId8" Type="http://schemas.openxmlformats.org/officeDocument/2006/relationships/image" Target="../media/image206.gif"/></Relationships>
</file>

<file path=ppt/slides/_rels/slide13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7.xml"/><Relationship Id="rId3" Type="http://schemas.openxmlformats.org/officeDocument/2006/relationships/image" Target="../media/image214.jpg"/></Relationships>
</file>

<file path=ppt/slides/_rels/slide13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8.xml"/><Relationship Id="rId3" Type="http://schemas.openxmlformats.org/officeDocument/2006/relationships/image" Target="../media/image215.png"/></Relationships>
</file>

<file path=ppt/slides/_rels/slide13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9.xml"/><Relationship Id="rId3" Type="http://schemas.openxmlformats.org/officeDocument/2006/relationships/image" Target="../media/image216.png"/></Relationships>
</file>

<file path=ppt/slides/_rels/slide14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0.xml"/><Relationship Id="rId3" Type="http://schemas.openxmlformats.org/officeDocument/2006/relationships/image" Target="../media/image217.jpg"/></Relationships>
</file>

<file path=ppt/slides/_rels/slide14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1.xml"/><Relationship Id="rId3" Type="http://schemas.openxmlformats.org/officeDocument/2006/relationships/image" Target="../media/image218.jpg"/><Relationship Id="rId4" Type="http://schemas.openxmlformats.org/officeDocument/2006/relationships/image" Target="../media/image221.jpg"/></Relationships>
</file>

<file path=ppt/slides/_rels/slide14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42.xml"/><Relationship Id="rId3" Type="http://schemas.openxmlformats.org/officeDocument/2006/relationships/image" Target="../media/image220.jpg"/><Relationship Id="rId4" Type="http://schemas.openxmlformats.org/officeDocument/2006/relationships/image" Target="../media/image223.jpg"/><Relationship Id="rId5" Type="http://schemas.openxmlformats.org/officeDocument/2006/relationships/image" Target="../media/image222.jpg"/></Relationships>
</file>

<file path=ppt/slides/_rels/slide14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43.xml"/><Relationship Id="rId3" Type="http://schemas.openxmlformats.org/officeDocument/2006/relationships/image" Target="../media/image224.jpg"/><Relationship Id="rId4" Type="http://schemas.openxmlformats.org/officeDocument/2006/relationships/image" Target="../media/image225.jpg"/><Relationship Id="rId5" Type="http://schemas.openxmlformats.org/officeDocument/2006/relationships/image" Target="../media/image226.png"/><Relationship Id="rId6" Type="http://schemas.openxmlformats.org/officeDocument/2006/relationships/image" Target="../media/image227.jpg"/></Relationships>
</file>

<file path=ppt/slides/_rels/slide14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4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33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4" name="Shape 23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01837" y="152400"/>
            <a:ext cx="8740330" cy="6553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38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9" name="Shape 23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839200" cy="6072627"/>
          </a:xfrm>
          <a:prstGeom prst="rect">
            <a:avLst/>
          </a:prstGeom>
          <a:noFill/>
          <a:ln>
            <a:noFill/>
          </a:ln>
        </p:spPr>
      </p:pic>
      <p:sp>
        <p:nvSpPr>
          <p:cNvPr id="240" name="Shape 240"/>
          <p:cNvSpPr txBox="1"/>
          <p:nvPr/>
        </p:nvSpPr>
        <p:spPr>
          <a:xfrm>
            <a:off x="152400" y="6225025"/>
            <a:ext cx="8839200" cy="419400"/>
          </a:xfrm>
          <a:prstGeom prst="rect">
            <a:avLst/>
          </a:prstGeom>
          <a:solidFill>
            <a:srgbClr val="EFEFEF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dk1"/>
                </a:solidFill>
              </a:rPr>
              <a:t>3分鐘了解可食地景 https://www.youtube.com/watch?v=WynvbvorAPg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44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" name="Shape 245"/>
          <p:cNvPicPr preferRelativeResize="0"/>
          <p:nvPr/>
        </p:nvPicPr>
        <p:blipFill rotWithShape="1">
          <a:blip r:embed="rId3">
            <a:alphaModFix/>
          </a:blip>
          <a:srcRect b="0" l="0" r="12157" t="0"/>
          <a:stretch/>
        </p:blipFill>
        <p:spPr>
          <a:xfrm>
            <a:off x="152400" y="152400"/>
            <a:ext cx="5435598" cy="4125199"/>
          </a:xfrm>
          <a:prstGeom prst="rect">
            <a:avLst/>
          </a:prstGeom>
          <a:noFill/>
          <a:ln>
            <a:noFill/>
          </a:ln>
        </p:spPr>
      </p:pic>
      <p:pic>
        <p:nvPicPr>
          <p:cNvPr id="246" name="Shape 246"/>
          <p:cNvPicPr preferRelativeResize="0"/>
          <p:nvPr/>
        </p:nvPicPr>
        <p:blipFill rotWithShape="1">
          <a:blip r:embed="rId4">
            <a:alphaModFix/>
          </a:blip>
          <a:srcRect b="0" l="0" r="22827" t="0"/>
          <a:stretch/>
        </p:blipFill>
        <p:spPr>
          <a:xfrm>
            <a:off x="5420200" y="4890950"/>
            <a:ext cx="3571401" cy="1805374"/>
          </a:xfrm>
          <a:prstGeom prst="rect">
            <a:avLst/>
          </a:prstGeom>
          <a:noFill/>
          <a:ln>
            <a:noFill/>
          </a:ln>
        </p:spPr>
      </p:pic>
      <p:pic>
        <p:nvPicPr>
          <p:cNvPr id="247" name="Shape 247"/>
          <p:cNvPicPr preferRelativeResize="0"/>
          <p:nvPr/>
        </p:nvPicPr>
        <p:blipFill rotWithShape="1">
          <a:blip r:embed="rId5">
            <a:alphaModFix/>
          </a:blip>
          <a:srcRect b="0" l="23443" r="15139" t="12572"/>
          <a:stretch/>
        </p:blipFill>
        <p:spPr>
          <a:xfrm>
            <a:off x="5740400" y="2472224"/>
            <a:ext cx="3251198" cy="1805374"/>
          </a:xfrm>
          <a:prstGeom prst="rect">
            <a:avLst/>
          </a:prstGeom>
          <a:noFill/>
          <a:ln>
            <a:noFill/>
          </a:ln>
        </p:spPr>
      </p:pic>
      <p:pic>
        <p:nvPicPr>
          <p:cNvPr id="248" name="Shape 248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5740399" y="152400"/>
            <a:ext cx="3251201" cy="2167425"/>
          </a:xfrm>
          <a:prstGeom prst="rect">
            <a:avLst/>
          </a:prstGeom>
          <a:noFill/>
          <a:ln>
            <a:noFill/>
          </a:ln>
        </p:spPr>
      </p:pic>
      <p:sp>
        <p:nvSpPr>
          <p:cNvPr id="249" name="Shape 249"/>
          <p:cNvSpPr txBox="1"/>
          <p:nvPr/>
        </p:nvSpPr>
        <p:spPr>
          <a:xfrm>
            <a:off x="152400" y="2831625"/>
            <a:ext cx="8991600" cy="3812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 sz="6000">
                <a:highlight>
                  <a:srgbClr val="FFFFFF"/>
                </a:highlight>
              </a:rPr>
              <a:t>一群人</a:t>
            </a:r>
          </a:p>
          <a:p>
            <a:pPr lvl="0" rtl="0">
              <a:spcBef>
                <a:spcPts val="0"/>
              </a:spcBef>
              <a:buNone/>
            </a:pPr>
            <a:r>
              <a:rPr lang="zh-TW" sz="6000">
                <a:solidFill>
                  <a:schemeClr val="dk1"/>
                </a:solidFill>
                <a:highlight>
                  <a:srgbClr val="FFFFFF"/>
                </a:highlight>
              </a:rPr>
              <a:t>運用</a:t>
            </a:r>
            <a:r>
              <a:rPr lang="zh-TW" sz="6000">
                <a:solidFill>
                  <a:srgbClr val="FFFFFF"/>
                </a:solidFill>
                <a:highlight>
                  <a:srgbClr val="000000"/>
                </a:highlight>
              </a:rPr>
              <a:t>生活中的公共空間</a:t>
            </a:r>
          </a:p>
          <a:p>
            <a:pPr lvl="0" rtl="0">
              <a:spcBef>
                <a:spcPts val="0"/>
              </a:spcBef>
              <a:buNone/>
            </a:pPr>
            <a:r>
              <a:rPr lang="zh-TW" sz="6000">
                <a:highlight>
                  <a:srgbClr val="FFFFFF"/>
                </a:highlight>
              </a:rPr>
              <a:t>共同耕種與維護農作物</a:t>
            </a:r>
          </a:p>
          <a:p>
            <a:pPr lvl="0" rtl="0">
              <a:spcBef>
                <a:spcPts val="0"/>
              </a:spcBef>
              <a:buNone/>
            </a:pPr>
            <a:r>
              <a:rPr lang="zh-TW" sz="6000">
                <a:highlight>
                  <a:srgbClr val="FFFFFF"/>
                </a:highlight>
              </a:rPr>
              <a:t>就是社區園圃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53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4" name="Shape 254"/>
          <p:cNvPicPr preferRelativeResize="0"/>
          <p:nvPr/>
        </p:nvPicPr>
        <p:blipFill rotWithShape="1">
          <a:blip r:embed="rId3">
            <a:alphaModFix/>
          </a:blip>
          <a:srcRect b="24777" l="0" r="8357" t="17492"/>
          <a:stretch/>
        </p:blipFill>
        <p:spPr>
          <a:xfrm>
            <a:off x="152400" y="152400"/>
            <a:ext cx="8991600" cy="3776124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255" name="Shape 255"/>
          <p:cNvGraphicFramePr/>
          <p:nvPr/>
        </p:nvGraphicFramePr>
        <p:xfrm>
          <a:off x="152400" y="392852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{81B51C3F-E346-4268-902B-D62393123D62}</a:tableStyleId>
              </a:tblPr>
              <a:tblGrid>
                <a:gridCol w="4388375"/>
                <a:gridCol w="4388375"/>
              </a:tblGrid>
              <a:tr h="863550">
                <a:tc>
                  <a:txBody>
                    <a:bodyPr>
                      <a:noAutofit/>
                    </a:bodyPr>
                    <a:lstStyle/>
                    <a:p>
                      <a:pPr lvl="0" rtl="0" algn="ctr">
                        <a:spcBef>
                          <a:spcPts val="0"/>
                        </a:spcBef>
                        <a:buNone/>
                      </a:pPr>
                      <a:r>
                        <a:rPr lang="zh-TW" sz="3000"/>
                        <a:t>環境與</a:t>
                      </a:r>
                      <a:r>
                        <a:rPr lang="zh-TW" sz="3000"/>
                        <a:t>空間面向</a:t>
                      </a:r>
                    </a:p>
                  </a:txBody>
                  <a:tcPr marT="91425" marB="91425" marR="91425" marL="91425" anchor="ctr"/>
                </a:tc>
                <a:tc>
                  <a:txBody>
                    <a:bodyPr>
                      <a:noAutofit/>
                    </a:bodyPr>
                    <a:lstStyle/>
                    <a:p>
                      <a:pPr lvl="0" rtl="0" algn="ctr">
                        <a:spcBef>
                          <a:spcPts val="0"/>
                        </a:spcBef>
                        <a:buNone/>
                      </a:pPr>
                      <a:r>
                        <a:rPr lang="zh-TW" sz="3000"/>
                        <a:t>人群的</a:t>
                      </a:r>
                      <a:r>
                        <a:rPr lang="zh-TW" sz="3000"/>
                        <a:t>組成</a:t>
                      </a:r>
                    </a:p>
                  </a:txBody>
                  <a:tcPr marT="91425" marB="91425" marR="91425" marL="91425" anchor="ctr"/>
                </a:tc>
              </a:tr>
              <a:tr h="1845500">
                <a:tc>
                  <a:txBody>
                    <a:bodyPr>
                      <a:noAutofit/>
                    </a:bodyPr>
                    <a:lstStyle/>
                    <a:p>
                      <a:pPr lvl="0" rtl="0" algn="ctr">
                        <a:spcBef>
                          <a:spcPts val="0"/>
                        </a:spcBef>
                        <a:buNone/>
                      </a:pPr>
                      <a:r>
                        <a:rPr lang="zh-TW" sz="3000"/>
                        <a:t>「耕種」所需的各種空間</a:t>
                      </a:r>
                    </a:p>
                    <a:p>
                      <a:pPr lvl="0" rtl="0" algn="ctr">
                        <a:spcBef>
                          <a:spcPts val="0"/>
                        </a:spcBef>
                        <a:buNone/>
                      </a:pPr>
                      <a:r>
                        <a:rPr lang="zh-TW" sz="3000"/>
                        <a:t>例如工具間、生態緩衝</a:t>
                      </a:r>
                    </a:p>
                    <a:p>
                      <a:pPr lvl="0" rtl="0" algn="ctr">
                        <a:spcBef>
                          <a:spcPts val="0"/>
                        </a:spcBef>
                        <a:buNone/>
                      </a:pPr>
                      <a:r>
                        <a:rPr lang="zh-TW" sz="3000"/>
                        <a:t>雨水回收、聚會空間..等</a:t>
                      </a:r>
                    </a:p>
                  </a:txBody>
                  <a:tcPr marT="91425" marB="91425" marR="91425" marL="91425" anchor="ctr"/>
                </a:tc>
                <a:tc>
                  <a:txBody>
                    <a:bodyPr>
                      <a:noAutofit/>
                    </a:bodyPr>
                    <a:lstStyle/>
                    <a:p>
                      <a:pPr indent="-419100" lvl="0" marL="457200" rtl="0" algn="ctr">
                        <a:spcBef>
                          <a:spcPts val="0"/>
                        </a:spcBef>
                        <a:buSzPct val="100000"/>
                        <a:buAutoNum type="arabicPeriod"/>
                      </a:pPr>
                      <a:r>
                        <a:rPr lang="zh-TW" sz="3000"/>
                        <a:t>土地管理相關單位</a:t>
                      </a:r>
                    </a:p>
                    <a:p>
                      <a:pPr indent="-419100" lvl="0" marL="457200" rtl="0" algn="ctr">
                        <a:spcBef>
                          <a:spcPts val="0"/>
                        </a:spcBef>
                        <a:buSzPct val="100000"/>
                        <a:buAutoNum type="arabicPeriod"/>
                      </a:pPr>
                      <a:r>
                        <a:rPr lang="zh-TW" sz="3000">
                          <a:solidFill>
                            <a:schemeClr val="dk1"/>
                          </a:solidFill>
                        </a:rPr>
                        <a:t>經營此處</a:t>
                      </a:r>
                      <a:r>
                        <a:rPr lang="zh-TW" sz="3000"/>
                        <a:t>園圃的社群</a:t>
                      </a:r>
                    </a:p>
                    <a:p>
                      <a:pPr indent="-419100" lvl="0" marL="457200" rtl="0" algn="ctr">
                        <a:spcBef>
                          <a:spcPts val="0"/>
                        </a:spcBef>
                        <a:buSzPct val="100000"/>
                        <a:buAutoNum type="arabicPeriod"/>
                      </a:pPr>
                      <a:r>
                        <a:rPr lang="zh-TW" sz="3000"/>
                        <a:t>公共場所休憩民眾</a:t>
                      </a:r>
                    </a:p>
                  </a:txBody>
                  <a:tcPr marT="91425" marB="91425" marR="91425" marL="91425" anchor="ctr"/>
                </a:tc>
              </a:tr>
            </a:tbl>
          </a:graphicData>
        </a:graphic>
      </p:graphicFrame>
      <p:sp>
        <p:nvSpPr>
          <p:cNvPr id="256" name="Shape 256"/>
          <p:cNvSpPr/>
          <p:nvPr/>
        </p:nvSpPr>
        <p:spPr>
          <a:xfrm>
            <a:off x="152400" y="152400"/>
            <a:ext cx="5250000" cy="857400"/>
          </a:xfrm>
          <a:prstGeom prst="roundRect">
            <a:avLst>
              <a:gd fmla="val 16667" name="adj"/>
            </a:avLst>
          </a:prstGeom>
          <a:solidFill>
            <a:srgbClr val="000000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algn="ctr">
              <a:spcBef>
                <a:spcPts val="0"/>
              </a:spcBef>
              <a:buNone/>
            </a:pPr>
            <a:r>
              <a:rPr lang="zh-TW" sz="3000">
                <a:solidFill>
                  <a:srgbClr val="FFFFFF"/>
                </a:solidFill>
              </a:rPr>
              <a:t>社區園圃包涵什麼呢？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60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1" name="Shape 261"/>
          <p:cNvPicPr preferRelativeResize="0"/>
          <p:nvPr/>
        </p:nvPicPr>
        <p:blipFill rotWithShape="1">
          <a:blip r:embed="rId3">
            <a:alphaModFix/>
          </a:blip>
          <a:srcRect b="0" l="0" r="8357" t="0"/>
          <a:stretch/>
        </p:blipFill>
        <p:spPr>
          <a:xfrm>
            <a:off x="152400" y="152400"/>
            <a:ext cx="8991600" cy="6541175"/>
          </a:xfrm>
          <a:prstGeom prst="rect">
            <a:avLst/>
          </a:prstGeom>
          <a:noFill/>
          <a:ln>
            <a:noFill/>
          </a:ln>
        </p:spPr>
      </p:pic>
      <p:sp>
        <p:nvSpPr>
          <p:cNvPr id="262" name="Shape 262"/>
          <p:cNvSpPr/>
          <p:nvPr/>
        </p:nvSpPr>
        <p:spPr>
          <a:xfrm>
            <a:off x="1024500" y="556275"/>
            <a:ext cx="3201600" cy="3201600"/>
          </a:xfrm>
          <a:prstGeom prst="ellipse">
            <a:avLst/>
          </a:prstGeom>
          <a:solidFill>
            <a:srgbClr val="000000">
              <a:alpha val="53080"/>
            </a:srgbClr>
          </a:solidFill>
          <a:ln cap="flat" cmpd="sng" w="28575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 algn="ctr">
              <a:spcBef>
                <a:spcPts val="0"/>
              </a:spcBef>
              <a:buNone/>
            </a:pPr>
            <a:r>
              <a:rPr lang="zh-TW" sz="7200">
                <a:solidFill>
                  <a:srgbClr val="FFFFFF"/>
                </a:solidFill>
              </a:rPr>
              <a:t>找出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 sz="7200">
                <a:solidFill>
                  <a:srgbClr val="FFFFFF"/>
                </a:solidFill>
              </a:rPr>
              <a:t>空間</a:t>
            </a:r>
          </a:p>
        </p:txBody>
      </p:sp>
      <p:sp>
        <p:nvSpPr>
          <p:cNvPr id="263" name="Shape 263"/>
          <p:cNvSpPr/>
          <p:nvPr/>
        </p:nvSpPr>
        <p:spPr>
          <a:xfrm>
            <a:off x="4917900" y="556275"/>
            <a:ext cx="3201600" cy="3201600"/>
          </a:xfrm>
          <a:prstGeom prst="ellipse">
            <a:avLst/>
          </a:prstGeom>
          <a:solidFill>
            <a:srgbClr val="000000">
              <a:alpha val="53080"/>
            </a:srgbClr>
          </a:solidFill>
          <a:ln cap="flat" cmpd="sng" w="28575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 sz="7200">
                <a:solidFill>
                  <a:srgbClr val="FFFFFF"/>
                </a:solidFill>
              </a:rPr>
              <a:t>食農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 sz="7200">
                <a:solidFill>
                  <a:srgbClr val="FFFFFF"/>
                </a:solidFill>
              </a:rPr>
              <a:t>巧思</a:t>
            </a:r>
          </a:p>
        </p:txBody>
      </p:sp>
      <p:sp>
        <p:nvSpPr>
          <p:cNvPr id="264" name="Shape 264"/>
          <p:cNvSpPr/>
          <p:nvPr/>
        </p:nvSpPr>
        <p:spPr>
          <a:xfrm>
            <a:off x="3933600" y="1518675"/>
            <a:ext cx="1276800" cy="1276800"/>
          </a:xfrm>
          <a:prstGeom prst="plus">
            <a:avLst>
              <a:gd fmla="val 45979" name="adj"/>
            </a:avLst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265" name="Shape 265"/>
          <p:cNvSpPr/>
          <p:nvPr/>
        </p:nvSpPr>
        <p:spPr>
          <a:xfrm>
            <a:off x="1024500" y="3419425"/>
            <a:ext cx="7095000" cy="2819400"/>
          </a:xfrm>
          <a:prstGeom prst="roundRect">
            <a:avLst>
              <a:gd fmla="val 50000" name="adj"/>
            </a:avLst>
          </a:prstGeom>
          <a:noFill/>
          <a:ln cap="flat" cmpd="sng" w="28575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 sz="7200">
                <a:solidFill>
                  <a:srgbClr val="FFFFFF"/>
                </a:solidFill>
              </a:rPr>
              <a:t>社區生活經驗</a:t>
            </a:r>
          </a:p>
        </p:txBody>
      </p:sp>
      <p:sp>
        <p:nvSpPr>
          <p:cNvPr id="266" name="Shape 266"/>
          <p:cNvSpPr/>
          <p:nvPr/>
        </p:nvSpPr>
        <p:spPr>
          <a:xfrm>
            <a:off x="2362200" y="3288700"/>
            <a:ext cx="526200" cy="714600"/>
          </a:xfrm>
          <a:prstGeom prst="upArrow">
            <a:avLst>
              <a:gd fmla="val 50000" name="adj1"/>
              <a:gd fmla="val 50000" name="adj2"/>
            </a:avLst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267" name="Shape 267"/>
          <p:cNvSpPr/>
          <p:nvPr/>
        </p:nvSpPr>
        <p:spPr>
          <a:xfrm>
            <a:off x="6255600" y="3288750"/>
            <a:ext cx="526200" cy="714600"/>
          </a:xfrm>
          <a:prstGeom prst="upArrow">
            <a:avLst>
              <a:gd fmla="val 50000" name="adj1"/>
              <a:gd fmla="val 50000" name="adj2"/>
            </a:avLst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72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Shape 273"/>
          <p:cNvSpPr txBox="1"/>
          <p:nvPr/>
        </p:nvSpPr>
        <p:spPr>
          <a:xfrm>
            <a:off x="584375" y="816150"/>
            <a:ext cx="8321100" cy="57246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rIns="91425" wrap="square" tIns="91425">
            <a:noAutofit/>
          </a:bodyPr>
          <a:lstStyle/>
          <a:p>
            <a:pPr indent="-3810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AutoNum type="arabicPeriod"/>
            </a:pPr>
            <a:r>
              <a:rPr lang="zh-TW" sz="2400">
                <a:solidFill>
                  <a:schemeClr val="dk1"/>
                </a:solidFill>
                <a:highlight>
                  <a:srgbClr val="B6D7A8"/>
                </a:highlight>
              </a:rPr>
              <a:t>農業區農地（農業政策與土地使用分區所規範）</a:t>
            </a:r>
          </a:p>
          <a:p>
            <a:pPr indent="-3810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AutoNum type="arabicPeriod"/>
            </a:pPr>
            <a:r>
              <a:rPr lang="zh-TW" sz="2400">
                <a:solidFill>
                  <a:schemeClr val="dk1"/>
                </a:solidFill>
                <a:highlight>
                  <a:srgbClr val="B6D7A8"/>
                </a:highlight>
              </a:rPr>
              <a:t>農業區市民農園（農業政策與土地使用分區所規範）</a:t>
            </a:r>
          </a:p>
          <a:p>
            <a:pPr indent="-381000" lvl="0" marL="457200" rtl="0">
              <a:spcBef>
                <a:spcPts val="0"/>
              </a:spcBef>
              <a:buClr>
                <a:srgbClr val="999999"/>
              </a:buClr>
              <a:buSzPct val="100000"/>
              <a:buAutoNum type="arabicPeriod"/>
            </a:pPr>
            <a:r>
              <a:rPr lang="zh-TW" sz="2400">
                <a:solidFill>
                  <a:srgbClr val="999999"/>
                </a:solidFill>
              </a:rPr>
              <a:t>河濱空間與水體場域（水利法規所規範）</a:t>
            </a:r>
          </a:p>
          <a:p>
            <a:pPr indent="-381000" lvl="0" marL="457200" rtl="0">
              <a:spcBef>
                <a:spcPts val="0"/>
              </a:spcBef>
              <a:buClr>
                <a:srgbClr val="999999"/>
              </a:buClr>
              <a:buSzPct val="100000"/>
              <a:buAutoNum type="arabicPeriod"/>
            </a:pPr>
            <a:r>
              <a:rPr lang="zh-TW" sz="2400">
                <a:solidFill>
                  <a:srgbClr val="999999"/>
                </a:solidFill>
              </a:rPr>
              <a:t>法定公園綠地廣場（公園法規所規範）</a:t>
            </a:r>
          </a:p>
          <a:p>
            <a:pPr indent="-381000" lvl="0" marL="457200" rtl="0">
              <a:spcBef>
                <a:spcPts val="0"/>
              </a:spcBef>
              <a:buClr>
                <a:srgbClr val="999999"/>
              </a:buClr>
              <a:buSzPct val="100000"/>
              <a:buAutoNum type="arabicPeriod"/>
            </a:pPr>
            <a:r>
              <a:rPr lang="zh-TW" sz="2400">
                <a:solidFill>
                  <a:srgbClr val="999999"/>
                </a:solidFill>
              </a:rPr>
              <a:t>無建築物之私有空地（都市計畫相關空地法規）</a:t>
            </a:r>
          </a:p>
          <a:p>
            <a:pPr indent="-381000" lvl="0" marL="457200" rtl="0">
              <a:spcBef>
                <a:spcPts val="0"/>
              </a:spcBef>
              <a:buClr>
                <a:schemeClr val="dk1"/>
              </a:buClr>
              <a:buSzPct val="100000"/>
              <a:buAutoNum type="arabicPeriod"/>
            </a:pPr>
            <a:r>
              <a:rPr lang="zh-TW" sz="2400">
                <a:solidFill>
                  <a:schemeClr val="dk1"/>
                </a:solidFill>
                <a:highlight>
                  <a:srgbClr val="F1C232"/>
                </a:highlight>
              </a:rPr>
              <a:t>無建築物之公有空地（都市計畫相關空地法規）</a:t>
            </a:r>
          </a:p>
          <a:p>
            <a:pPr indent="-381000" lvl="0" marL="457200" rtl="0">
              <a:spcBef>
                <a:spcPts val="0"/>
              </a:spcBef>
              <a:buClr>
                <a:schemeClr val="dk1"/>
              </a:buClr>
              <a:buSzPct val="100000"/>
              <a:buAutoNum type="arabicPeriod"/>
            </a:pPr>
            <a:r>
              <a:rPr lang="zh-TW" sz="2400">
                <a:solidFill>
                  <a:schemeClr val="dk1"/>
                </a:solidFill>
                <a:highlight>
                  <a:srgbClr val="F1C232"/>
                </a:highlight>
              </a:rPr>
              <a:t>公有建築物屋頂（機關特性與建築法規範）</a:t>
            </a:r>
          </a:p>
          <a:p>
            <a:pPr indent="-3810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/>
            </a:pPr>
            <a:r>
              <a:rPr lang="zh-TW" sz="2400">
                <a:solidFill>
                  <a:schemeClr val="dk1"/>
                </a:solidFill>
                <a:highlight>
                  <a:srgbClr val="F1C232"/>
                </a:highlight>
              </a:rPr>
              <a:t>公寓大廈共有屋頂或開放空間（公廈條例與建築法）</a:t>
            </a:r>
          </a:p>
          <a:p>
            <a:pPr indent="-3810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/>
            </a:pPr>
            <a:r>
              <a:rPr lang="zh-TW" sz="2400">
                <a:solidFill>
                  <a:schemeClr val="dk1"/>
                </a:solidFill>
                <a:highlight>
                  <a:srgbClr val="F1C232"/>
                </a:highlight>
              </a:rPr>
              <a:t>公有建築物開放空間（各處環境條件差異大）</a:t>
            </a:r>
          </a:p>
          <a:p>
            <a:pPr indent="-381000" lvl="0" marL="457200" rtl="0">
              <a:spcBef>
                <a:spcPts val="0"/>
              </a:spcBef>
              <a:buClr>
                <a:schemeClr val="dk1"/>
              </a:buClr>
              <a:buSzPct val="100000"/>
              <a:buAutoNum type="arabicPeriod"/>
            </a:pPr>
            <a:r>
              <a:rPr lang="zh-TW" sz="2400">
                <a:solidFill>
                  <a:schemeClr val="dk1"/>
                </a:solidFill>
                <a:highlight>
                  <a:srgbClr val="CFE2F3"/>
                </a:highlight>
              </a:rPr>
              <a:t>教育場所與校園（學習與教育為重點）</a:t>
            </a:r>
          </a:p>
          <a:p>
            <a:pPr indent="-381000" lvl="0" marL="457200" rtl="0">
              <a:spcBef>
                <a:spcPts val="0"/>
              </a:spcBef>
              <a:buClr>
                <a:schemeClr val="dk1"/>
              </a:buClr>
              <a:buSzPct val="100000"/>
              <a:buAutoNum type="arabicPeriod"/>
            </a:pPr>
            <a:r>
              <a:rPr lang="zh-TW" sz="2400">
                <a:solidFill>
                  <a:schemeClr val="dk1"/>
                </a:solidFill>
                <a:highlight>
                  <a:srgbClr val="CFE2F3"/>
                </a:highlight>
              </a:rPr>
              <a:t>社會福利機構之可耕種空間（服務對象為重點）</a:t>
            </a:r>
          </a:p>
          <a:p>
            <a:pPr indent="-381000" lvl="0" marL="457200" rtl="0">
              <a:spcBef>
                <a:spcPts val="0"/>
              </a:spcBef>
              <a:buClr>
                <a:schemeClr val="dk1"/>
              </a:buClr>
              <a:buSzPct val="100000"/>
              <a:buAutoNum type="arabicPeriod"/>
            </a:pPr>
            <a:r>
              <a:rPr lang="zh-TW" sz="2400">
                <a:solidFill>
                  <a:schemeClr val="dk1"/>
                </a:solidFill>
                <a:highlight>
                  <a:srgbClr val="CFE2F3"/>
                </a:highlight>
              </a:rPr>
              <a:t>醫療場所之可耕種空間（療癒為重點）</a:t>
            </a:r>
          </a:p>
          <a:p>
            <a:pPr indent="-381000" lvl="0" marL="457200" rtl="0">
              <a:spcBef>
                <a:spcPts val="0"/>
              </a:spcBef>
              <a:buClr>
                <a:srgbClr val="999999"/>
              </a:buClr>
              <a:buSzPct val="100000"/>
              <a:buAutoNum type="arabicPeriod"/>
            </a:pPr>
            <a:r>
              <a:rPr lang="zh-TW" sz="2400">
                <a:solidFill>
                  <a:srgbClr val="999999"/>
                </a:solidFill>
              </a:rPr>
              <a:t>私有建築屋頂或相關可耕種空間（建築法規範）</a:t>
            </a:r>
          </a:p>
        </p:txBody>
      </p:sp>
      <p:sp>
        <p:nvSpPr>
          <p:cNvPr id="274" name="Shape 274"/>
          <p:cNvSpPr/>
          <p:nvPr/>
        </p:nvSpPr>
        <p:spPr>
          <a:xfrm>
            <a:off x="4402025" y="767400"/>
            <a:ext cx="685800" cy="280200"/>
          </a:xfrm>
          <a:prstGeom prst="rect">
            <a:avLst/>
          </a:prstGeom>
          <a:solidFill>
            <a:srgbClr val="F1C232"/>
          </a:solidFill>
          <a:ln cap="flat" cmpd="sng" w="9525">
            <a:solidFill>
              <a:srgbClr val="000000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 algn="ctr">
              <a:spcBef>
                <a:spcPts val="0"/>
              </a:spcBef>
              <a:buNone/>
            </a:pPr>
            <a:r>
              <a:rPr lang="zh-TW" sz="2400"/>
              <a:t>2</a:t>
            </a:r>
          </a:p>
        </p:txBody>
      </p:sp>
      <p:sp>
        <p:nvSpPr>
          <p:cNvPr id="275" name="Shape 275"/>
          <p:cNvSpPr txBox="1"/>
          <p:nvPr/>
        </p:nvSpPr>
        <p:spPr>
          <a:xfrm>
            <a:off x="5164025" y="663750"/>
            <a:ext cx="3980100" cy="487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 sz="1800">
                <a:solidFill>
                  <a:schemeClr val="dk1"/>
                </a:solidFill>
              </a:rPr>
              <a:t>「社區公共園圃」較常見的空間類型</a:t>
            </a:r>
          </a:p>
        </p:txBody>
      </p:sp>
      <p:sp>
        <p:nvSpPr>
          <p:cNvPr id="276" name="Shape 276"/>
          <p:cNvSpPr/>
          <p:nvPr/>
        </p:nvSpPr>
        <p:spPr>
          <a:xfrm>
            <a:off x="4402025" y="1148400"/>
            <a:ext cx="685800" cy="280200"/>
          </a:xfrm>
          <a:prstGeom prst="rect">
            <a:avLst/>
          </a:prstGeom>
          <a:solidFill>
            <a:srgbClr val="CFE2F3"/>
          </a:solidFill>
          <a:ln cap="flat" cmpd="sng" w="9525">
            <a:solidFill>
              <a:srgbClr val="000000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 algn="ctr">
              <a:spcBef>
                <a:spcPts val="0"/>
              </a:spcBef>
              <a:buNone/>
            </a:pPr>
            <a:r>
              <a:rPr lang="zh-TW" sz="2400"/>
              <a:t>3</a:t>
            </a:r>
          </a:p>
        </p:txBody>
      </p:sp>
      <p:sp>
        <p:nvSpPr>
          <p:cNvPr id="277" name="Shape 277"/>
          <p:cNvSpPr txBox="1"/>
          <p:nvPr/>
        </p:nvSpPr>
        <p:spPr>
          <a:xfrm>
            <a:off x="5164025" y="1044750"/>
            <a:ext cx="3980100" cy="487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 sz="1800">
                <a:solidFill>
                  <a:schemeClr val="dk1"/>
                </a:solidFill>
              </a:rPr>
              <a:t>「機構型園圃」較常見的空間類型</a:t>
            </a:r>
          </a:p>
        </p:txBody>
      </p:sp>
      <p:sp>
        <p:nvSpPr>
          <p:cNvPr id="278" name="Shape 278"/>
          <p:cNvSpPr/>
          <p:nvPr/>
        </p:nvSpPr>
        <p:spPr>
          <a:xfrm>
            <a:off x="4402025" y="356100"/>
            <a:ext cx="685800" cy="280200"/>
          </a:xfrm>
          <a:prstGeom prst="rect">
            <a:avLst/>
          </a:prstGeom>
          <a:solidFill>
            <a:srgbClr val="B6D7A8"/>
          </a:solidFill>
          <a:ln cap="flat" cmpd="sng" w="9525">
            <a:solidFill>
              <a:srgbClr val="000000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 algn="ctr">
              <a:spcBef>
                <a:spcPts val="0"/>
              </a:spcBef>
              <a:buNone/>
            </a:pPr>
            <a:r>
              <a:rPr lang="zh-TW" sz="2400"/>
              <a:t>1</a:t>
            </a:r>
          </a:p>
        </p:txBody>
      </p:sp>
      <p:sp>
        <p:nvSpPr>
          <p:cNvPr id="279" name="Shape 279"/>
          <p:cNvSpPr txBox="1"/>
          <p:nvPr/>
        </p:nvSpPr>
        <p:spPr>
          <a:xfrm>
            <a:off x="5164025" y="252450"/>
            <a:ext cx="3980100" cy="487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 sz="1800">
                <a:solidFill>
                  <a:schemeClr val="dk1"/>
                </a:solidFill>
              </a:rPr>
              <a:t>「農業生產」</a:t>
            </a:r>
          </a:p>
        </p:txBody>
      </p:sp>
      <p:sp>
        <p:nvSpPr>
          <p:cNvPr id="280" name="Shape 280"/>
          <p:cNvSpPr txBox="1"/>
          <p:nvPr/>
        </p:nvSpPr>
        <p:spPr>
          <a:xfrm>
            <a:off x="584375" y="252450"/>
            <a:ext cx="3690900" cy="1227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 sz="2600">
                <a:solidFill>
                  <a:schemeClr val="dk1"/>
                </a:solidFill>
              </a:rPr>
              <a:t>實踐都市農耕</a:t>
            </a:r>
          </a:p>
          <a:p>
            <a:pPr lvl="0" rtl="0">
              <a:spcBef>
                <a:spcPts val="0"/>
              </a:spcBef>
              <a:buNone/>
            </a:pPr>
            <a:r>
              <a:rPr lang="zh-TW" sz="3600">
                <a:solidFill>
                  <a:schemeClr val="dk1"/>
                </a:solidFill>
              </a:rPr>
              <a:t>各種空間類型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rgbClr val="000000"/>
        </a:solidFill>
      </p:bgPr>
    </p:bg>
    <p:spTree>
      <p:nvGrpSpPr>
        <p:cNvPr id="284" name="Shape 2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5" name="Shape 285"/>
          <p:cNvPicPr preferRelativeResize="0"/>
          <p:nvPr/>
        </p:nvPicPr>
        <p:blipFill rotWithShape="1">
          <a:blip r:embed="rId3">
            <a:alphaModFix/>
          </a:blip>
          <a:srcRect b="0" l="11457" r="0" t="0"/>
          <a:stretch/>
        </p:blipFill>
        <p:spPr>
          <a:xfrm>
            <a:off x="4435987" y="-75"/>
            <a:ext cx="4708024" cy="3530949"/>
          </a:xfrm>
          <a:prstGeom prst="rect">
            <a:avLst/>
          </a:prstGeom>
          <a:noFill/>
          <a:ln>
            <a:noFill/>
          </a:ln>
        </p:spPr>
      </p:pic>
      <p:pic>
        <p:nvPicPr>
          <p:cNvPr id="286" name="Shape 286"/>
          <p:cNvPicPr preferRelativeResize="0"/>
          <p:nvPr/>
        </p:nvPicPr>
        <p:blipFill rotWithShape="1">
          <a:blip r:embed="rId4">
            <a:alphaModFix/>
          </a:blip>
          <a:srcRect b="7468" l="0" r="3558" t="2009"/>
          <a:stretch/>
        </p:blipFill>
        <p:spPr>
          <a:xfrm>
            <a:off x="4567800" y="3425849"/>
            <a:ext cx="4567800" cy="3426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D:\傳送-阿棻\15佩\造園季刊-103.1\頁6\錦安里「屋頂天際線」\DSC_5119.JPG" id="287" name="Shape 287"/>
          <p:cNvPicPr preferRelativeResize="0"/>
          <p:nvPr/>
        </p:nvPicPr>
        <p:blipFill rotWithShape="1">
          <a:blip r:embed="rId5">
            <a:alphaModFix/>
          </a:blip>
          <a:srcRect b="0" l="3081" r="5743" t="0"/>
          <a:stretch/>
        </p:blipFill>
        <p:spPr>
          <a:xfrm>
            <a:off x="0" y="-75"/>
            <a:ext cx="4567800" cy="3426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11083854_741071252673716_2502233860850251741_n.jpg" id="288" name="Shape 288"/>
          <p:cNvPicPr preferRelativeResize="0"/>
          <p:nvPr/>
        </p:nvPicPr>
        <p:blipFill rotWithShape="1">
          <a:blip r:embed="rId6">
            <a:alphaModFix/>
          </a:blip>
          <a:srcRect b="21702" l="0" r="0" t="37047"/>
          <a:stretch/>
        </p:blipFill>
        <p:spPr>
          <a:xfrm>
            <a:off x="0" y="3425850"/>
            <a:ext cx="4567800" cy="3426000"/>
          </a:xfrm>
          <a:prstGeom prst="rect">
            <a:avLst/>
          </a:prstGeom>
          <a:noFill/>
          <a:ln>
            <a:noFill/>
          </a:ln>
        </p:spPr>
      </p:pic>
      <p:sp>
        <p:nvSpPr>
          <p:cNvPr id="289" name="Shape 289"/>
          <p:cNvSpPr txBox="1"/>
          <p:nvPr/>
        </p:nvSpPr>
        <p:spPr>
          <a:xfrm>
            <a:off x="0" y="0"/>
            <a:ext cx="4567800" cy="48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 sz="1800">
                <a:solidFill>
                  <a:schemeClr val="lt1"/>
                </a:solidFill>
              </a:rPr>
              <a:t>錦安公共建築屋頂園圃親子學習課程</a:t>
            </a:r>
          </a:p>
          <a:p>
            <a:pPr lvl="0" rtl="0">
              <a:spcBef>
                <a:spcPts val="0"/>
              </a:spcBef>
              <a:buNone/>
            </a:pPr>
            <a:r>
              <a:t/>
            </a:r>
            <a:endParaRPr sz="1800">
              <a:solidFill>
                <a:srgbClr val="FFFFFF"/>
              </a:solidFill>
              <a:highlight>
                <a:srgbClr val="000000"/>
              </a:highlight>
            </a:endParaRPr>
          </a:p>
        </p:txBody>
      </p:sp>
      <p:sp>
        <p:nvSpPr>
          <p:cNvPr id="290" name="Shape 290"/>
          <p:cNvSpPr txBox="1"/>
          <p:nvPr/>
        </p:nvSpPr>
        <p:spPr>
          <a:xfrm>
            <a:off x="4584525" y="0"/>
            <a:ext cx="4567800" cy="48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 sz="1800">
                <a:solidFill>
                  <a:schemeClr val="lt1"/>
                </a:solidFill>
              </a:rPr>
              <a:t>大理街糖廍甘蔗公園年度甘蔗祭</a:t>
            </a:r>
          </a:p>
        </p:txBody>
      </p:sp>
      <p:sp>
        <p:nvSpPr>
          <p:cNvPr id="291" name="Shape 291"/>
          <p:cNvSpPr txBox="1"/>
          <p:nvPr/>
        </p:nvSpPr>
        <p:spPr>
          <a:xfrm>
            <a:off x="4597075" y="6363150"/>
            <a:ext cx="4567800" cy="48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 sz="1800">
                <a:solidFill>
                  <a:schemeClr val="lt1"/>
                </a:solidFill>
              </a:rPr>
              <a:t>紹興社區「菜依鄰」農園節令活動</a:t>
            </a:r>
          </a:p>
          <a:p>
            <a:pPr lvl="0" rtl="0">
              <a:spcBef>
                <a:spcPts val="0"/>
              </a:spcBef>
              <a:buNone/>
            </a:pPr>
            <a:r>
              <a:t/>
            </a:r>
            <a:endParaRPr sz="1800">
              <a:solidFill>
                <a:schemeClr val="lt1"/>
              </a:solidFill>
            </a:endParaRPr>
          </a:p>
          <a:p>
            <a:pPr lvl="0" rtl="0">
              <a:spcBef>
                <a:spcPts val="0"/>
              </a:spcBef>
              <a:buNone/>
            </a:pPr>
            <a:r>
              <a:t/>
            </a:r>
            <a:endParaRPr sz="1800">
              <a:solidFill>
                <a:srgbClr val="FFFFFF"/>
              </a:solidFill>
              <a:highlight>
                <a:srgbClr val="000000"/>
              </a:highlight>
            </a:endParaRPr>
          </a:p>
        </p:txBody>
      </p:sp>
      <p:sp>
        <p:nvSpPr>
          <p:cNvPr id="292" name="Shape 292"/>
          <p:cNvSpPr txBox="1"/>
          <p:nvPr/>
        </p:nvSpPr>
        <p:spPr>
          <a:xfrm>
            <a:off x="0" y="6363150"/>
            <a:ext cx="4567800" cy="48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Clr>
                <a:schemeClr val="dk1"/>
              </a:buClr>
              <a:buSzPct val="61111"/>
              <a:buFont typeface="Arial"/>
              <a:buNone/>
            </a:pPr>
            <a:r>
              <a:rPr lang="zh-TW" sz="1800">
                <a:solidFill>
                  <a:schemeClr val="lt1"/>
                </a:solidFill>
              </a:rPr>
              <a:t>松山區復建里幸福農場收成分享活動</a:t>
            </a:r>
          </a:p>
        </p:txBody>
      </p:sp>
      <p:sp>
        <p:nvSpPr>
          <p:cNvPr id="293" name="Shape 293"/>
          <p:cNvSpPr txBox="1"/>
          <p:nvPr/>
        </p:nvSpPr>
        <p:spPr>
          <a:xfrm>
            <a:off x="7074150" y="6363150"/>
            <a:ext cx="2061300" cy="48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>
            <a:noAutofit/>
          </a:bodyPr>
          <a:lstStyle/>
          <a:p>
            <a:pPr lvl="0" rtl="0" algn="r">
              <a:spcBef>
                <a:spcPts val="0"/>
              </a:spcBef>
              <a:buNone/>
            </a:pPr>
            <a:r>
              <a:rPr lang="zh-TW" sz="1800">
                <a:solidFill>
                  <a:srgbClr val="FFFFFF"/>
                </a:solidFill>
                <a:highlight>
                  <a:srgbClr val="000000"/>
                </a:highlight>
              </a:rPr>
              <a:t>more...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97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Shape 298"/>
          <p:cNvSpPr txBox="1"/>
          <p:nvPr/>
        </p:nvSpPr>
        <p:spPr>
          <a:xfrm>
            <a:off x="477000" y="1714500"/>
            <a:ext cx="8190000" cy="3429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 algn="ctr">
              <a:spcBef>
                <a:spcPts val="0"/>
              </a:spcBef>
              <a:buNone/>
            </a:pPr>
            <a:r>
              <a:rPr lang="zh-TW" sz="7200">
                <a:solidFill>
                  <a:schemeClr val="dk1"/>
                </a:solidFill>
              </a:rPr>
              <a:t>【</a:t>
            </a:r>
            <a:r>
              <a:rPr lang="zh-TW" sz="7200"/>
              <a:t>案例】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 sz="7200"/>
              <a:t>台北市</a:t>
            </a:r>
            <a:r>
              <a:rPr lang="zh-TW" sz="7200"/>
              <a:t>中正</a:t>
            </a:r>
            <a:r>
              <a:rPr lang="zh-TW" sz="7200"/>
              <a:t>區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 sz="7200"/>
              <a:t>紹興社區園圃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302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3" name="Shape 30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1698625"/>
            <a:ext cx="9144000" cy="5138700"/>
          </a:xfrm>
          <a:prstGeom prst="rect">
            <a:avLst/>
          </a:prstGeom>
          <a:noFill/>
          <a:ln>
            <a:noFill/>
          </a:ln>
        </p:spPr>
      </p:pic>
      <p:sp>
        <p:nvSpPr>
          <p:cNvPr id="304" name="Shape 304"/>
          <p:cNvSpPr txBox="1"/>
          <p:nvPr/>
        </p:nvSpPr>
        <p:spPr>
          <a:xfrm>
            <a:off x="682500" y="476250"/>
            <a:ext cx="4129200" cy="18621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dk1"/>
            </a:solidFill>
            <a:prstDash val="solid"/>
            <a:miter lim="8000"/>
            <a:headEnd len="med" w="med" type="none"/>
            <a:tailEnd len="med" w="med" type="none"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b="0" i="0" lang="zh-TW" sz="25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中正區紹興社區「菜依鄰」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buClr>
                <a:schemeClr val="dk1"/>
              </a:buClr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•"/>
            </a:pPr>
            <a:r>
              <a:rPr b="0" i="0" lang="zh-TW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由學生與紹興社區居民一起討論</a:t>
            </a:r>
          </a:p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•"/>
            </a:pPr>
            <a:r>
              <a:rPr b="0" i="0" lang="zh-TW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在不減損既有的綠覆率前提下</a:t>
            </a:r>
          </a:p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•"/>
            </a:pPr>
            <a:r>
              <a:rPr b="0" i="0" lang="zh-TW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園圃分為平面區與架高區</a:t>
            </a:r>
          </a:p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•"/>
            </a:pPr>
            <a:r>
              <a:rPr lang="zh-TW" sz="1800">
                <a:solidFill>
                  <a:schemeClr val="dk1"/>
                </a:solidFill>
              </a:rPr>
              <a:t>持續由</a:t>
            </a:r>
            <a:r>
              <a:rPr b="0" i="0" lang="zh-TW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社區</a:t>
            </a:r>
            <a:r>
              <a:rPr lang="zh-TW" sz="1800">
                <a:solidFill>
                  <a:schemeClr val="dk1"/>
                </a:solidFill>
              </a:rPr>
              <a:t>參與者共同經營</a:t>
            </a:r>
          </a:p>
        </p:txBody>
      </p:sp>
      <p:pic>
        <p:nvPicPr>
          <p:cNvPr id="305" name="Shape 305"/>
          <p:cNvPicPr preferRelativeResize="0"/>
          <p:nvPr/>
        </p:nvPicPr>
        <p:blipFill rotWithShape="1">
          <a:blip r:embed="rId4">
            <a:alphaModFix/>
          </a:blip>
          <a:srcRect b="22611" l="21123" r="1042" t="13261"/>
          <a:stretch/>
        </p:blipFill>
        <p:spPr>
          <a:xfrm>
            <a:off x="4952939" y="476250"/>
            <a:ext cx="3048000" cy="1862100"/>
          </a:xfrm>
          <a:prstGeom prst="rect">
            <a:avLst/>
          </a:prstGeom>
          <a:noFill/>
          <a:ln cap="flat" cmpd="sng" w="9525">
            <a:solidFill>
              <a:schemeClr val="lt1"/>
            </a:solidFill>
            <a:prstDash val="solid"/>
            <a:miter lim="8000"/>
            <a:headEnd len="med" w="med" type="none"/>
            <a:tailEnd len="med" w="med" type="none"/>
          </a:ln>
        </p:spPr>
      </p:pic>
      <p:pic>
        <p:nvPicPr>
          <p:cNvPr descr="紹興學程logo(ai路徑)" id="306" name="Shape 306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8142201" y="476252"/>
            <a:ext cx="792900" cy="7928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rgbClr val="FFFFFF"/>
        </a:solidFill>
      </p:bgPr>
    </p:bg>
    <p:spTree>
      <p:nvGrpSpPr>
        <p:cNvPr id="31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Shape 312"/>
          <p:cNvSpPr txBox="1"/>
          <p:nvPr>
            <p:ph type="title"/>
          </p:nvPr>
        </p:nvSpPr>
        <p:spPr>
          <a:xfrm>
            <a:off x="628650" y="365125"/>
            <a:ext cx="78867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Calibri"/>
              <a:buNone/>
            </a:pPr>
            <a:r>
              <a:rPr b="1" i="0" lang="zh-TW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觀察</a:t>
            </a:r>
            <a:r>
              <a:rPr b="1" lang="zh-TW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社區的特性</a:t>
            </a:r>
          </a:p>
        </p:txBody>
      </p:sp>
      <p:grpSp>
        <p:nvGrpSpPr>
          <p:cNvPr id="313" name="Shape 313"/>
          <p:cNvGrpSpPr/>
          <p:nvPr/>
        </p:nvGrpSpPr>
        <p:grpSpPr>
          <a:xfrm>
            <a:off x="4140199" y="1622425"/>
            <a:ext cx="4559346" cy="1844700"/>
            <a:chOff x="4305300" y="1825625"/>
            <a:chExt cx="4559346" cy="1844700"/>
          </a:xfrm>
        </p:grpSpPr>
        <p:pic>
          <p:nvPicPr>
            <p:cNvPr id="314" name="Shape 314"/>
            <p:cNvPicPr preferRelativeResize="0"/>
            <p:nvPr/>
          </p:nvPicPr>
          <p:blipFill rotWithShape="1">
            <a:blip r:embed="rId3">
              <a:alphaModFix/>
            </a:blip>
            <a:srcRect b="9181" l="25340" r="15410" t="0"/>
            <a:stretch/>
          </p:blipFill>
          <p:spPr>
            <a:xfrm>
              <a:off x="6727146" y="1825625"/>
              <a:ext cx="2137500" cy="18447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15" name="Shape 315"/>
            <p:cNvPicPr preferRelativeResize="0"/>
            <p:nvPr/>
          </p:nvPicPr>
          <p:blipFill rotWithShape="1">
            <a:blip r:embed="rId4">
              <a:alphaModFix/>
            </a:blip>
            <a:srcRect b="0" l="4579" r="31810" t="0"/>
            <a:stretch/>
          </p:blipFill>
          <p:spPr>
            <a:xfrm>
              <a:off x="4305300" y="1825625"/>
              <a:ext cx="2084100" cy="184470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316" name="Shape 316"/>
            <p:cNvSpPr/>
            <p:nvPr/>
          </p:nvSpPr>
          <p:spPr>
            <a:xfrm>
              <a:off x="6389460" y="2621036"/>
              <a:ext cx="355500" cy="330300"/>
            </a:xfrm>
            <a:prstGeom prst="rightArrow">
              <a:avLst>
                <a:gd fmla="val 50000" name="adj1"/>
                <a:gd fmla="val 58264" name="adj2"/>
              </a:avLst>
            </a:prstGeom>
            <a:solidFill>
              <a:srgbClr val="A8D08C"/>
            </a:solidFill>
            <a:ln>
              <a:noFill/>
            </a:ln>
          </p:spPr>
          <p:txBody>
            <a:bodyPr anchorCtr="0" anchor="ctr" bIns="45700" lIns="91425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317" name="Shape 317"/>
          <p:cNvPicPr preferRelativeResize="0"/>
          <p:nvPr/>
        </p:nvPicPr>
        <p:blipFill rotWithShape="1">
          <a:blip r:embed="rId5">
            <a:alphaModFix/>
          </a:blip>
          <a:srcRect b="0" l="7345" r="7337" t="0"/>
          <a:stretch/>
        </p:blipFill>
        <p:spPr>
          <a:xfrm>
            <a:off x="4184650" y="3543448"/>
            <a:ext cx="3717900" cy="2661600"/>
          </a:xfrm>
          <a:prstGeom prst="rect">
            <a:avLst/>
          </a:prstGeom>
          <a:noFill/>
          <a:ln>
            <a:noFill/>
          </a:ln>
        </p:spPr>
      </p:pic>
      <p:sp>
        <p:nvSpPr>
          <p:cNvPr id="318" name="Shape 318"/>
          <p:cNvSpPr/>
          <p:nvPr/>
        </p:nvSpPr>
        <p:spPr>
          <a:xfrm>
            <a:off x="7974796" y="4647978"/>
            <a:ext cx="12105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buSzPct val="25000"/>
              <a:buNone/>
            </a:pPr>
            <a:r>
              <a:rPr b="0" i="0" lang="zh-TW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綠「圍籬」</a:t>
            </a:r>
          </a:p>
        </p:txBody>
      </p:sp>
      <p:cxnSp>
        <p:nvCxnSpPr>
          <p:cNvPr id="319" name="Shape 319"/>
          <p:cNvCxnSpPr/>
          <p:nvPr/>
        </p:nvCxnSpPr>
        <p:spPr>
          <a:xfrm flipH="1">
            <a:off x="7251796" y="4786476"/>
            <a:ext cx="723000" cy="138600"/>
          </a:xfrm>
          <a:prstGeom prst="straightConnector1">
            <a:avLst/>
          </a:prstGeom>
          <a:noFill/>
          <a:ln cap="flat" cmpd="sng" w="76200">
            <a:solidFill>
              <a:schemeClr val="accent2"/>
            </a:solidFill>
            <a:prstDash val="solid"/>
            <a:miter lim="8000"/>
            <a:headEnd len="med" w="med" type="none"/>
            <a:tailEnd len="lg" w="lg" type="triangle"/>
          </a:ln>
        </p:spPr>
      </p:cxnSp>
      <p:sp>
        <p:nvSpPr>
          <p:cNvPr id="320" name="Shape 320"/>
          <p:cNvSpPr/>
          <p:nvPr/>
        </p:nvSpPr>
        <p:spPr>
          <a:xfrm>
            <a:off x="7974796" y="5449500"/>
            <a:ext cx="11058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buSzPct val="25000"/>
              <a:buNone/>
            </a:pPr>
            <a:r>
              <a:rPr b="0" i="0" lang="zh-TW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高度落差</a:t>
            </a:r>
          </a:p>
        </p:txBody>
      </p:sp>
      <p:cxnSp>
        <p:nvCxnSpPr>
          <p:cNvPr id="321" name="Shape 321"/>
          <p:cNvCxnSpPr/>
          <p:nvPr/>
        </p:nvCxnSpPr>
        <p:spPr>
          <a:xfrm flipH="1">
            <a:off x="6823096" y="5588000"/>
            <a:ext cx="1151700" cy="208500"/>
          </a:xfrm>
          <a:prstGeom prst="straightConnector1">
            <a:avLst/>
          </a:prstGeom>
          <a:noFill/>
          <a:ln cap="flat" cmpd="sng" w="76200">
            <a:solidFill>
              <a:schemeClr val="accent2"/>
            </a:solidFill>
            <a:prstDash val="solid"/>
            <a:miter lim="8000"/>
            <a:headEnd len="med" w="med" type="none"/>
            <a:tailEnd len="lg" w="lg" type="triangle"/>
          </a:ln>
        </p:spPr>
      </p:cxnSp>
      <p:cxnSp>
        <p:nvCxnSpPr>
          <p:cNvPr id="322" name="Shape 322"/>
          <p:cNvCxnSpPr/>
          <p:nvPr/>
        </p:nvCxnSpPr>
        <p:spPr>
          <a:xfrm flipH="1" rot="10800000">
            <a:off x="3041650" y="2816375"/>
            <a:ext cx="1098600" cy="552300"/>
          </a:xfrm>
          <a:prstGeom prst="bentConnector3">
            <a:avLst>
              <a:gd fmla="val 49998" name="adj1"/>
            </a:avLst>
          </a:prstGeom>
          <a:noFill/>
          <a:ln cap="flat" cmpd="sng" w="9525">
            <a:solidFill>
              <a:schemeClr val="accent3"/>
            </a:solidFill>
            <a:prstDash val="dash"/>
            <a:miter lim="8000"/>
            <a:headEnd len="med" w="med" type="none"/>
            <a:tailEnd len="lg" w="lg" type="triangle"/>
          </a:ln>
        </p:spPr>
      </p:cxnSp>
      <p:cxnSp>
        <p:nvCxnSpPr>
          <p:cNvPr id="323" name="Shape 323"/>
          <p:cNvCxnSpPr/>
          <p:nvPr/>
        </p:nvCxnSpPr>
        <p:spPr>
          <a:xfrm>
            <a:off x="3308350" y="3727130"/>
            <a:ext cx="838200" cy="822300"/>
          </a:xfrm>
          <a:prstGeom prst="bentConnector3">
            <a:avLst>
              <a:gd fmla="val 50000" name="adj1"/>
            </a:avLst>
          </a:prstGeom>
          <a:noFill/>
          <a:ln cap="flat" cmpd="sng" w="9525">
            <a:solidFill>
              <a:schemeClr val="accent3"/>
            </a:solidFill>
            <a:prstDash val="dash"/>
            <a:miter lim="8000"/>
            <a:headEnd len="med" w="med" type="none"/>
            <a:tailEnd len="lg" w="lg" type="triangle"/>
          </a:ln>
        </p:spPr>
      </p:cxnSp>
      <p:sp>
        <p:nvSpPr>
          <p:cNvPr id="324" name="Shape 324"/>
          <p:cNvSpPr/>
          <p:nvPr/>
        </p:nvSpPr>
        <p:spPr>
          <a:xfrm>
            <a:off x="3225015" y="3727130"/>
            <a:ext cx="289500" cy="327600"/>
          </a:xfrm>
          <a:prstGeom prst="ellipse">
            <a:avLst/>
          </a:prstGeom>
          <a:solidFill>
            <a:schemeClr val="lt1"/>
          </a:solidFill>
          <a:ln cap="flat" cmpd="sng" w="12700">
            <a:solidFill>
              <a:schemeClr val="lt1"/>
            </a:solidFill>
            <a:prstDash val="solid"/>
            <a:miter lim="8000"/>
            <a:headEnd len="med" w="med" type="none"/>
            <a:tailEnd len="med" w="med" type="none"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5" name="Shape 325"/>
          <p:cNvSpPr txBox="1"/>
          <p:nvPr>
            <p:ph idx="1" type="body"/>
          </p:nvPr>
        </p:nvSpPr>
        <p:spPr>
          <a:xfrm>
            <a:off x="565150" y="1622425"/>
            <a:ext cx="3575100" cy="5032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-228600" lvl="0" marL="228600" marR="0" rtl="0" algn="l">
              <a:lnSpc>
                <a:spcPct val="90000"/>
              </a:lnSpc>
              <a:spcBef>
                <a:spcPts val="0"/>
              </a:spcBef>
              <a:buClr>
                <a:schemeClr val="dk1"/>
              </a:buClr>
              <a:buSzPct val="99615"/>
              <a:buFont typeface="Arial"/>
              <a:buChar char="•"/>
            </a:pPr>
            <a:r>
              <a:rPr b="0" i="0" lang="zh-TW" sz="259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社區的社會課題</a:t>
            </a:r>
          </a:p>
          <a:p>
            <a:pPr indent="-228600" lvl="1" marL="6858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909"/>
              <a:buFont typeface="Arial"/>
              <a:buChar char="•"/>
            </a:pPr>
            <a:r>
              <a:rPr b="0" i="0" lang="zh-TW" sz="222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高齡化、弱勢的社區</a:t>
            </a:r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buClr>
                <a:schemeClr val="dk1"/>
              </a:buClr>
              <a:buSzPct val="99615"/>
              <a:buFont typeface="Arial"/>
              <a:buChar char="•"/>
            </a:pPr>
            <a:r>
              <a:rPr b="0" i="0" lang="zh-TW" sz="259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社區生活的觀察</a:t>
            </a:r>
          </a:p>
          <a:p>
            <a:pPr indent="-228600" lvl="1" marL="6858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909"/>
              <a:buFont typeface="Arial"/>
              <a:buChar char="•"/>
            </a:pPr>
            <a:r>
              <a:rPr b="0" i="0" lang="zh-TW" sz="222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潛藏的</a:t>
            </a:r>
            <a:r>
              <a:rPr b="1" i="0" lang="zh-TW" sz="2220" u="none" cap="none" strike="noStrike">
                <a:solidFill>
                  <a:schemeClr val="accent6"/>
                </a:solidFill>
                <a:latin typeface="Calibri"/>
                <a:ea typeface="Calibri"/>
                <a:cs typeface="Calibri"/>
                <a:sym typeface="Calibri"/>
              </a:rPr>
              <a:t>綠手指</a:t>
            </a:r>
          </a:p>
          <a:p>
            <a:pPr indent="-228600" lvl="1" marL="685800" marR="0" rtl="0" algn="l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SzPct val="100909"/>
              <a:buFont typeface="Arial"/>
              <a:buChar char="•"/>
            </a:pPr>
            <a:r>
              <a:rPr b="1" i="0" lang="zh-TW" sz="2220" u="none" cap="none" strike="noStrike">
                <a:solidFill>
                  <a:schemeClr val="accent2"/>
                </a:solidFill>
                <a:latin typeface="Calibri"/>
                <a:ea typeface="Calibri"/>
                <a:cs typeface="Calibri"/>
                <a:sym typeface="Calibri"/>
              </a:rPr>
              <a:t>不易親近</a:t>
            </a:r>
            <a:r>
              <a:rPr b="0" i="0" lang="zh-TW" sz="222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的綠地</a:t>
            </a:r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buClr>
                <a:schemeClr val="dk1"/>
              </a:buClr>
              <a:buSzPct val="99615"/>
              <a:buFont typeface="Arial"/>
              <a:buChar char="•"/>
            </a:pPr>
            <a:r>
              <a:rPr b="0" i="0" lang="zh-TW" sz="259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願景：</a:t>
            </a:r>
            <a:br>
              <a:rPr b="0" i="0" lang="zh-TW" sz="259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0" i="0" lang="zh-TW" sz="259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社區 = 作伙生活</a:t>
            </a:r>
          </a:p>
          <a:p>
            <a:pPr indent="-228600" lvl="1" marL="6858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909"/>
              <a:buFont typeface="Arial"/>
              <a:buChar char="•"/>
            </a:pPr>
            <a:r>
              <a:rPr b="0" i="0" lang="zh-TW" sz="222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結合</a:t>
            </a:r>
            <a:r>
              <a:rPr b="1" i="0" lang="zh-TW" sz="2220" u="none" cap="none" strike="noStrik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社區互助共享</a:t>
            </a:r>
            <a:r>
              <a:rPr b="0" i="0" lang="zh-TW" sz="222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，以及</a:t>
            </a:r>
            <a:r>
              <a:rPr b="1" i="0" lang="zh-TW" sz="2220" u="none" cap="none" strike="noStrik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綠色空間改造</a:t>
            </a:r>
          </a:p>
          <a:p>
            <a:pPr indent="-228600" lvl="1" marL="685800" marR="0" rtl="0" algn="l">
              <a:lnSpc>
                <a:spcPct val="90000"/>
              </a:lnSpc>
              <a:spcBef>
                <a:spcPts val="500"/>
              </a:spcBef>
              <a:buClr>
                <a:schemeClr val="dk1"/>
              </a:buClr>
              <a:buSzPct val="100909"/>
              <a:buFont typeface="Arial"/>
              <a:buChar char="•"/>
            </a:pPr>
            <a:r>
              <a:rPr b="0" i="0" lang="zh-TW" sz="222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連結社區家戶經驗，分享種、煮、吃的生活智慧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329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F:\案子思靜\Open Green空間媒合計畫\影像\C-照片\2014.0626紹興社區\IMG_20140626_110730.jpg" id="330" name="Shape 33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92508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334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5" name="Shape 335"/>
          <p:cNvGrpSpPr/>
          <p:nvPr/>
        </p:nvGrpSpPr>
        <p:grpSpPr>
          <a:xfrm>
            <a:off x="143389" y="548614"/>
            <a:ext cx="8892838" cy="5923676"/>
            <a:chOff x="900112" y="1628775"/>
            <a:chExt cx="7512112" cy="5003950"/>
          </a:xfrm>
        </p:grpSpPr>
        <p:pic>
          <p:nvPicPr>
            <p:cNvPr descr="F:\案子思靜\Open Green空間媒合計畫\影像\C-照片\2014.0626紹興社區\IMG_20140626_104408.jpg" id="336" name="Shape 336"/>
            <p:cNvPicPr preferRelativeResize="0"/>
            <p:nvPr/>
          </p:nvPicPr>
          <p:blipFill rotWithShape="1">
            <a:blip r:embed="rId3">
              <a:alphaModFix/>
            </a:blip>
            <a:srcRect b="0" l="0" r="0" t="0"/>
            <a:stretch/>
          </p:blipFill>
          <p:spPr>
            <a:xfrm>
              <a:off x="6334125" y="3829050"/>
              <a:ext cx="2078100" cy="2803500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337" name="Shape 337"/>
            <p:cNvGrpSpPr/>
            <p:nvPr/>
          </p:nvGrpSpPr>
          <p:grpSpPr>
            <a:xfrm>
              <a:off x="900112" y="1628775"/>
              <a:ext cx="7511974" cy="5003950"/>
              <a:chOff x="900112" y="1628775"/>
              <a:chExt cx="7511974" cy="5003950"/>
            </a:xfrm>
          </p:grpSpPr>
          <p:pic>
            <p:nvPicPr>
              <p:cNvPr descr="F:\案子思靜\Open Green空間媒合計畫\影像\C-照片\2014.0626紹興社區\IMG_20140626_104054.jpg" id="338" name="Shape 338"/>
              <p:cNvPicPr preferRelativeResize="0"/>
              <p:nvPr/>
            </p:nvPicPr>
            <p:blipFill rotWithShape="1">
              <a:blip r:embed="rId4">
                <a:alphaModFix/>
              </a:blip>
              <a:srcRect b="0" l="0" r="0" t="0"/>
              <a:stretch/>
            </p:blipFill>
            <p:spPr>
              <a:xfrm>
                <a:off x="900112" y="1628775"/>
                <a:ext cx="2668500" cy="36006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descr="F:\案子思靜\Open Green空間媒合計畫\影像\C-照片\2014.0626紹興社區\IMG_20140626_104019.jpg" id="339" name="Shape 339"/>
              <p:cNvPicPr preferRelativeResize="0"/>
              <p:nvPr/>
            </p:nvPicPr>
            <p:blipFill rotWithShape="1">
              <a:blip r:embed="rId5">
                <a:alphaModFix/>
              </a:blip>
              <a:srcRect b="15811" l="9173" r="0" t="13155"/>
              <a:stretch/>
            </p:blipFill>
            <p:spPr>
              <a:xfrm>
                <a:off x="900112" y="5084762"/>
                <a:ext cx="2668500" cy="15477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descr="F:\案子思靜\Open Green空間媒合計畫\影像\C-照片\2014.0626紹興社區\IMG_20140626_103708.jpg" id="340" name="Shape 340"/>
              <p:cNvPicPr preferRelativeResize="0"/>
              <p:nvPr/>
            </p:nvPicPr>
            <p:blipFill rotWithShape="1">
              <a:blip r:embed="rId6">
                <a:alphaModFix/>
              </a:blip>
              <a:srcRect b="0" l="0" r="0" t="0"/>
              <a:stretch/>
            </p:blipFill>
            <p:spPr>
              <a:xfrm>
                <a:off x="3617912" y="3032125"/>
                <a:ext cx="2670300" cy="36006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descr="F:\案子思靜\Open Green空間媒合計畫\影像\C-照片\2014.0626紹興社區\IMG_20140626_104154.jpg" id="341" name="Shape 341"/>
              <p:cNvPicPr preferRelativeResize="0"/>
              <p:nvPr/>
            </p:nvPicPr>
            <p:blipFill rotWithShape="1">
              <a:blip r:embed="rId7">
                <a:alphaModFix/>
              </a:blip>
              <a:srcRect b="21856" l="0" r="0" t="0"/>
              <a:stretch/>
            </p:blipFill>
            <p:spPr>
              <a:xfrm>
                <a:off x="6326187" y="1628775"/>
                <a:ext cx="2085900" cy="22002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descr="F:\案子思靜\Open Green空間媒合計畫\影像\C-照片\2014.0626紹興社區\IMG_20140626_102959.jpg" id="342" name="Shape 342"/>
              <p:cNvPicPr preferRelativeResize="0"/>
              <p:nvPr/>
            </p:nvPicPr>
            <p:blipFill rotWithShape="1">
              <a:blip r:embed="rId8">
                <a:alphaModFix/>
              </a:blip>
              <a:srcRect b="0" l="0" r="0" t="15874"/>
              <a:stretch/>
            </p:blipFill>
            <p:spPr>
              <a:xfrm>
                <a:off x="3617912" y="1628775"/>
                <a:ext cx="2670300" cy="166530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sp>
        <p:nvSpPr>
          <p:cNvPr id="343" name="Shape 343"/>
          <p:cNvSpPr/>
          <p:nvPr/>
        </p:nvSpPr>
        <p:spPr>
          <a:xfrm>
            <a:off x="5856042" y="2210023"/>
            <a:ext cx="1945800" cy="1049100"/>
          </a:xfrm>
          <a:prstGeom prst="wedgeRoundRectCallout">
            <a:avLst>
              <a:gd fmla="val -69950" name="adj1"/>
              <a:gd fmla="val -21520" name="adj2"/>
              <a:gd fmla="val 16667" name="adj3"/>
            </a:avLst>
          </a:prstGeom>
          <a:solidFill>
            <a:srgbClr val="FF66CC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SzPct val="25000"/>
              <a:buNone/>
            </a:pPr>
            <a:r>
              <a:rPr b="0" i="0" lang="zh-TW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社區內的</a:t>
            </a:r>
          </a:p>
          <a:p>
            <a:pPr indent="0" lvl="0" marL="0" marR="0" rtl="0" algn="ctr">
              <a:spcBef>
                <a:spcPts val="0"/>
              </a:spcBef>
              <a:buSzPct val="25000"/>
              <a:buNone/>
            </a:pPr>
            <a:r>
              <a:rPr b="0" i="0" lang="zh-TW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綠手指</a:t>
            </a:r>
          </a:p>
        </p:txBody>
      </p:sp>
      <p:sp>
        <p:nvSpPr>
          <p:cNvPr id="344" name="Shape 344"/>
          <p:cNvSpPr/>
          <p:nvPr/>
        </p:nvSpPr>
        <p:spPr>
          <a:xfrm>
            <a:off x="2882065" y="5213623"/>
            <a:ext cx="1663800" cy="629700"/>
          </a:xfrm>
          <a:prstGeom prst="wedgeRoundRectCallout">
            <a:avLst>
              <a:gd fmla="val -69950" name="adj1"/>
              <a:gd fmla="val -21520" name="adj2"/>
              <a:gd fmla="val 16667" name="adj3"/>
            </a:avLst>
          </a:prstGeom>
          <a:solidFill>
            <a:srgbClr val="FF66CC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SzPct val="25000"/>
              <a:buNone/>
            </a:pPr>
            <a:r>
              <a:rPr b="0" i="0" lang="zh-TW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NGO 團體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rgbClr val="FFFFFF"/>
        </a:solidFill>
      </p:bgPr>
    </p:bg>
    <p:spTree>
      <p:nvGrpSpPr>
        <p:cNvPr id="349" name="Shape 3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0" name="Shape 35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8488" y="302761"/>
            <a:ext cx="7761300" cy="61196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rgbClr val="FFFFFF"/>
        </a:solidFill>
      </p:bgPr>
    </p:bg>
    <p:spTree>
      <p:nvGrpSpPr>
        <p:cNvPr id="355" name="Shape 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6" name="Shape 356"/>
          <p:cNvPicPr preferRelativeResize="0"/>
          <p:nvPr/>
        </p:nvPicPr>
        <p:blipFill rotWithShape="1">
          <a:blip r:embed="rId3">
            <a:alphaModFix/>
          </a:blip>
          <a:srcRect b="7222" l="8478" r="52541" t="70925"/>
          <a:stretch/>
        </p:blipFill>
        <p:spPr>
          <a:xfrm>
            <a:off x="3154060" y="2368305"/>
            <a:ext cx="2856300" cy="1831800"/>
          </a:xfrm>
          <a:prstGeom prst="rect">
            <a:avLst/>
          </a:prstGeom>
          <a:noFill/>
          <a:ln>
            <a:noFill/>
          </a:ln>
        </p:spPr>
      </p:pic>
      <p:sp>
        <p:nvSpPr>
          <p:cNvPr id="357" name="Shape 357"/>
          <p:cNvSpPr/>
          <p:nvPr/>
        </p:nvSpPr>
        <p:spPr>
          <a:xfrm>
            <a:off x="3154060" y="2174633"/>
            <a:ext cx="344400" cy="3873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8" name="Shape 358"/>
          <p:cNvSpPr/>
          <p:nvPr/>
        </p:nvSpPr>
        <p:spPr>
          <a:xfrm>
            <a:off x="5465209" y="3646125"/>
            <a:ext cx="667200" cy="3873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359" name="Shape 359"/>
          <p:cNvCxnSpPr/>
          <p:nvPr/>
        </p:nvCxnSpPr>
        <p:spPr>
          <a:xfrm>
            <a:off x="2328686" y="1094955"/>
            <a:ext cx="1290599" cy="1331400"/>
          </a:xfrm>
          <a:prstGeom prst="straightConnector1">
            <a:avLst/>
          </a:prstGeom>
          <a:noFill/>
          <a:ln cap="flat" cmpd="sng" w="9525">
            <a:solidFill>
              <a:schemeClr val="accent5"/>
            </a:solidFill>
            <a:prstDash val="solid"/>
            <a:miter lim="8000"/>
            <a:headEnd len="med" w="med" type="none"/>
            <a:tailEnd len="lg" w="lg" type="triangle"/>
          </a:ln>
        </p:spPr>
      </p:cxnSp>
      <p:cxnSp>
        <p:nvCxnSpPr>
          <p:cNvPr id="360" name="Shape 360"/>
          <p:cNvCxnSpPr>
            <a:endCxn id="356" idx="0"/>
          </p:cNvCxnSpPr>
          <p:nvPr/>
        </p:nvCxnSpPr>
        <p:spPr>
          <a:xfrm>
            <a:off x="4478710" y="1414305"/>
            <a:ext cx="103500" cy="954000"/>
          </a:xfrm>
          <a:prstGeom prst="straightConnector1">
            <a:avLst/>
          </a:prstGeom>
          <a:noFill/>
          <a:ln cap="flat" cmpd="sng" w="9525">
            <a:solidFill>
              <a:schemeClr val="accent6"/>
            </a:solidFill>
            <a:prstDash val="solid"/>
            <a:miter lim="8000"/>
            <a:headEnd len="med" w="med" type="none"/>
            <a:tailEnd len="lg" w="lg" type="triangle"/>
          </a:ln>
        </p:spPr>
      </p:cxnSp>
      <p:cxnSp>
        <p:nvCxnSpPr>
          <p:cNvPr id="361" name="Shape 361"/>
          <p:cNvCxnSpPr/>
          <p:nvPr/>
        </p:nvCxnSpPr>
        <p:spPr>
          <a:xfrm flipH="1">
            <a:off x="5799294" y="2041595"/>
            <a:ext cx="506400" cy="326700"/>
          </a:xfrm>
          <a:prstGeom prst="straightConnector1">
            <a:avLst/>
          </a:prstGeom>
          <a:noFill/>
          <a:ln cap="flat" cmpd="sng" w="9525">
            <a:solidFill>
              <a:srgbClr val="7030A0"/>
            </a:solidFill>
            <a:prstDash val="solid"/>
            <a:miter lim="8000"/>
            <a:headEnd len="med" w="med" type="none"/>
            <a:tailEnd len="lg" w="lg" type="triangle"/>
          </a:ln>
        </p:spPr>
      </p:cxnSp>
      <p:cxnSp>
        <p:nvCxnSpPr>
          <p:cNvPr id="362" name="Shape 362"/>
          <p:cNvCxnSpPr/>
          <p:nvPr/>
        </p:nvCxnSpPr>
        <p:spPr>
          <a:xfrm rot="10800000">
            <a:off x="5442463" y="3516932"/>
            <a:ext cx="1520400" cy="1031100"/>
          </a:xfrm>
          <a:prstGeom prst="straightConnector1">
            <a:avLst/>
          </a:prstGeom>
          <a:noFill/>
          <a:ln cap="flat" cmpd="sng" w="9525">
            <a:solidFill>
              <a:schemeClr val="accent1"/>
            </a:solidFill>
            <a:prstDash val="solid"/>
            <a:miter lim="8000"/>
            <a:headEnd len="med" w="med" type="none"/>
            <a:tailEnd len="lg" w="lg" type="triangle"/>
          </a:ln>
        </p:spPr>
      </p:cxnSp>
      <p:cxnSp>
        <p:nvCxnSpPr>
          <p:cNvPr id="363" name="Shape 363"/>
          <p:cNvCxnSpPr/>
          <p:nvPr/>
        </p:nvCxnSpPr>
        <p:spPr>
          <a:xfrm rot="10800000">
            <a:off x="5117452" y="4312444"/>
            <a:ext cx="742200" cy="1527900"/>
          </a:xfrm>
          <a:prstGeom prst="straightConnector1">
            <a:avLst/>
          </a:prstGeom>
          <a:noFill/>
          <a:ln cap="flat" cmpd="sng" w="9525">
            <a:solidFill>
              <a:schemeClr val="accent2"/>
            </a:solidFill>
            <a:prstDash val="solid"/>
            <a:miter lim="8000"/>
            <a:headEnd len="med" w="med" type="none"/>
            <a:tailEnd len="lg" w="lg" type="triangle"/>
          </a:ln>
        </p:spPr>
      </p:cxnSp>
      <p:cxnSp>
        <p:nvCxnSpPr>
          <p:cNvPr id="364" name="Shape 364"/>
          <p:cNvCxnSpPr/>
          <p:nvPr/>
        </p:nvCxnSpPr>
        <p:spPr>
          <a:xfrm flipH="1" rot="10800000">
            <a:off x="4031731" y="4290283"/>
            <a:ext cx="226800" cy="1380900"/>
          </a:xfrm>
          <a:prstGeom prst="straightConnector1">
            <a:avLst/>
          </a:prstGeom>
          <a:noFill/>
          <a:ln cap="flat" cmpd="sng" w="9525">
            <a:solidFill>
              <a:srgbClr val="3F3F3F"/>
            </a:solidFill>
            <a:prstDash val="solid"/>
            <a:miter lim="8000"/>
            <a:headEnd len="med" w="med" type="none"/>
            <a:tailEnd len="lg" w="lg" type="triangle"/>
          </a:ln>
        </p:spPr>
      </p:cxnSp>
      <p:cxnSp>
        <p:nvCxnSpPr>
          <p:cNvPr id="365" name="Shape 365"/>
          <p:cNvCxnSpPr>
            <a:stCxn id="366" idx="0"/>
          </p:cNvCxnSpPr>
          <p:nvPr/>
        </p:nvCxnSpPr>
        <p:spPr>
          <a:xfrm flipH="1" rot="10800000">
            <a:off x="2005007" y="3654760"/>
            <a:ext cx="1169700" cy="336300"/>
          </a:xfrm>
          <a:prstGeom prst="straightConnector1">
            <a:avLst/>
          </a:prstGeom>
          <a:noFill/>
          <a:ln cap="flat" cmpd="sng" w="9525">
            <a:solidFill>
              <a:srgbClr val="C00000"/>
            </a:solidFill>
            <a:prstDash val="solid"/>
            <a:miter lim="8000"/>
            <a:headEnd len="med" w="med" type="none"/>
            <a:tailEnd len="lg" w="lg" type="triangle"/>
          </a:ln>
        </p:spPr>
      </p:cxnSp>
      <p:grpSp>
        <p:nvGrpSpPr>
          <p:cNvPr id="367" name="Shape 367"/>
          <p:cNvGrpSpPr/>
          <p:nvPr/>
        </p:nvGrpSpPr>
        <p:grpSpPr>
          <a:xfrm>
            <a:off x="765473" y="772724"/>
            <a:ext cx="7514608" cy="5312525"/>
            <a:chOff x="3444041" y="1514710"/>
            <a:chExt cx="5883658" cy="4159509"/>
          </a:xfrm>
        </p:grpSpPr>
        <p:sp>
          <p:nvSpPr>
            <p:cNvPr id="368" name="Shape 368"/>
            <p:cNvSpPr/>
            <p:nvPr/>
          </p:nvSpPr>
          <p:spPr>
            <a:xfrm>
              <a:off x="7312128" y="2282289"/>
              <a:ext cx="1376400" cy="3693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t" bIns="45700" lIns="91425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buSzPct val="25000"/>
                <a:buNone/>
              </a:pPr>
              <a:r>
                <a:rPr b="1" i="0" lang="zh-TW" sz="2400" u="none" cap="none" strike="noStrike">
                  <a:solidFill>
                    <a:srgbClr val="7030A0"/>
                  </a:solidFill>
                  <a:latin typeface="Calibri"/>
                  <a:ea typeface="Calibri"/>
                  <a:cs typeface="Calibri"/>
                  <a:sym typeface="Calibri"/>
                </a:rPr>
                <a:t>社區居民</a:t>
              </a:r>
            </a:p>
          </p:txBody>
        </p:sp>
        <p:sp>
          <p:nvSpPr>
            <p:cNvPr id="369" name="Shape 369"/>
            <p:cNvSpPr/>
            <p:nvPr/>
          </p:nvSpPr>
          <p:spPr>
            <a:xfrm>
              <a:off x="3444041" y="1575151"/>
              <a:ext cx="1376400" cy="3693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t" bIns="45700" lIns="91425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buSzPct val="25000"/>
                <a:buNone/>
              </a:pPr>
              <a:r>
                <a:rPr b="1" i="0" lang="zh-TW" sz="2400" u="none" cap="none" strike="noStrike">
                  <a:solidFill>
                    <a:schemeClr val="accent5"/>
                  </a:solidFill>
                  <a:latin typeface="Calibri"/>
                  <a:ea typeface="Calibri"/>
                  <a:cs typeface="Calibri"/>
                  <a:sym typeface="Calibri"/>
                </a:rPr>
                <a:t>周邊社區</a:t>
              </a:r>
            </a:p>
          </p:txBody>
        </p:sp>
        <p:sp>
          <p:nvSpPr>
            <p:cNvPr id="370" name="Shape 370"/>
            <p:cNvSpPr/>
            <p:nvPr/>
          </p:nvSpPr>
          <p:spPr>
            <a:xfrm>
              <a:off x="3730800" y="2282285"/>
              <a:ext cx="802800" cy="3693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t" bIns="45700" lIns="91425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buSzPct val="25000"/>
                <a:buNone/>
              </a:pPr>
              <a:r>
                <a:rPr b="1" i="0" lang="zh-TW" sz="2400" u="none" cap="none" strike="noStrike">
                  <a:solidFill>
                    <a:schemeClr val="accent5"/>
                  </a:solidFill>
                  <a:latin typeface="Calibri"/>
                  <a:ea typeface="Calibri"/>
                  <a:cs typeface="Calibri"/>
                  <a:sym typeface="Calibri"/>
                </a:rPr>
                <a:t>里長</a:t>
              </a:r>
            </a:p>
          </p:txBody>
        </p:sp>
        <p:sp>
          <p:nvSpPr>
            <p:cNvPr id="371" name="Shape 371"/>
            <p:cNvSpPr/>
            <p:nvPr/>
          </p:nvSpPr>
          <p:spPr>
            <a:xfrm>
              <a:off x="7831644" y="3601731"/>
              <a:ext cx="802800" cy="3693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t" bIns="45700" lIns="91425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buSzPct val="25000"/>
                <a:buNone/>
              </a:pPr>
              <a:r>
                <a:rPr b="1" i="0" lang="zh-TW" sz="2400" u="none" cap="none" strike="noStrike">
                  <a:solidFill>
                    <a:srgbClr val="00B0F0"/>
                  </a:solidFill>
                  <a:latin typeface="Calibri"/>
                  <a:ea typeface="Calibri"/>
                  <a:cs typeface="Calibri"/>
                  <a:sym typeface="Calibri"/>
                </a:rPr>
                <a:t>學生</a:t>
              </a:r>
            </a:p>
          </p:txBody>
        </p:sp>
        <p:sp>
          <p:nvSpPr>
            <p:cNvPr id="372" name="Shape 372"/>
            <p:cNvSpPr/>
            <p:nvPr/>
          </p:nvSpPr>
          <p:spPr>
            <a:xfrm>
              <a:off x="7951299" y="4285962"/>
              <a:ext cx="1376400" cy="3693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t" bIns="45700" lIns="91425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buSzPct val="25000"/>
                <a:buNone/>
              </a:pPr>
              <a:r>
                <a:rPr b="1" i="0" lang="zh-TW" sz="2400" u="none" cap="none" strike="noStrike">
                  <a:solidFill>
                    <a:srgbClr val="00B0F0"/>
                  </a:solidFill>
                  <a:latin typeface="Calibri"/>
                  <a:ea typeface="Calibri"/>
                  <a:cs typeface="Calibri"/>
                  <a:sym typeface="Calibri"/>
                </a:rPr>
                <a:t>課程合作</a:t>
              </a:r>
            </a:p>
          </p:txBody>
        </p:sp>
        <p:sp>
          <p:nvSpPr>
            <p:cNvPr id="366" name="Shape 366"/>
            <p:cNvSpPr/>
            <p:nvPr/>
          </p:nvSpPr>
          <p:spPr>
            <a:xfrm>
              <a:off x="3726350" y="4034547"/>
              <a:ext cx="1376400" cy="3693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t" bIns="45700" lIns="91425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buSzPct val="25000"/>
                <a:buNone/>
              </a:pPr>
              <a:r>
                <a:rPr b="1" i="0" lang="zh-TW" sz="2400" u="none" cap="none" strike="noStrike">
                  <a:solidFill>
                    <a:srgbClr val="C00000"/>
                  </a:solidFill>
                  <a:latin typeface="Calibri"/>
                  <a:ea typeface="Calibri"/>
                  <a:cs typeface="Calibri"/>
                  <a:sym typeface="Calibri"/>
                </a:rPr>
                <a:t>烹飪社群</a:t>
              </a:r>
            </a:p>
          </p:txBody>
        </p:sp>
        <p:sp>
          <p:nvSpPr>
            <p:cNvPr id="373" name="Shape 373"/>
            <p:cNvSpPr/>
            <p:nvPr/>
          </p:nvSpPr>
          <p:spPr>
            <a:xfrm>
              <a:off x="5102725" y="5028019"/>
              <a:ext cx="1376400" cy="646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t" bIns="45700" lIns="91425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buSzPct val="25000"/>
                <a:buNone/>
              </a:pPr>
              <a:r>
                <a:rPr b="1" i="0" lang="zh-TW" sz="2400" u="none" cap="none" strike="noStrike">
                  <a:solidFill>
                    <a:srgbClr val="323F4F"/>
                  </a:solidFill>
                  <a:latin typeface="Calibri"/>
                  <a:ea typeface="Calibri"/>
                  <a:cs typeface="Calibri"/>
                  <a:sym typeface="Calibri"/>
                </a:rPr>
                <a:t>規劃設計</a:t>
              </a:r>
            </a:p>
            <a:p>
              <a:pPr indent="0" lvl="0" marL="0" marR="0" rtl="0" algn="ctr">
                <a:spcBef>
                  <a:spcPts val="0"/>
                </a:spcBef>
                <a:buSzPct val="25000"/>
                <a:buNone/>
              </a:pPr>
              <a:r>
                <a:rPr b="1" i="0" lang="zh-TW" sz="2400" u="none" cap="none" strike="noStrike">
                  <a:solidFill>
                    <a:srgbClr val="323F4F"/>
                  </a:solidFill>
                  <a:latin typeface="Calibri"/>
                  <a:ea typeface="Calibri"/>
                  <a:cs typeface="Calibri"/>
                  <a:sym typeface="Calibri"/>
                </a:rPr>
                <a:t>專業者</a:t>
              </a:r>
            </a:p>
          </p:txBody>
        </p:sp>
        <p:sp>
          <p:nvSpPr>
            <p:cNvPr id="374" name="Shape 374"/>
            <p:cNvSpPr/>
            <p:nvPr/>
          </p:nvSpPr>
          <p:spPr>
            <a:xfrm>
              <a:off x="5636202" y="1514710"/>
              <a:ext cx="1376400" cy="3693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t" bIns="45700" lIns="91425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buSzPct val="25000"/>
                <a:buNone/>
              </a:pPr>
              <a:r>
                <a:rPr b="1" i="0" lang="zh-TW" sz="2400" u="none" cap="none" strike="noStrike">
                  <a:solidFill>
                    <a:schemeClr val="accent6"/>
                  </a:solidFill>
                  <a:latin typeface="Calibri"/>
                  <a:ea typeface="Calibri"/>
                  <a:cs typeface="Calibri"/>
                  <a:sym typeface="Calibri"/>
                </a:rPr>
                <a:t>都市農耕</a:t>
              </a:r>
            </a:p>
          </p:txBody>
        </p:sp>
        <p:sp>
          <p:nvSpPr>
            <p:cNvPr id="375" name="Shape 375"/>
            <p:cNvSpPr/>
            <p:nvPr/>
          </p:nvSpPr>
          <p:spPr>
            <a:xfrm>
              <a:off x="7025383" y="5297795"/>
              <a:ext cx="1376400" cy="3693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t" bIns="45700" lIns="91425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buSzPct val="25000"/>
                <a:buNone/>
              </a:pPr>
              <a:r>
                <a:rPr b="1" i="0" lang="zh-TW" sz="2400" u="none" cap="none" strike="noStrike">
                  <a:solidFill>
                    <a:schemeClr val="accent2"/>
                  </a:solidFill>
                  <a:latin typeface="Calibri"/>
                  <a:ea typeface="Calibri"/>
                  <a:cs typeface="Calibri"/>
                  <a:sym typeface="Calibri"/>
                </a:rPr>
                <a:t>工坊達人</a:t>
              </a:r>
            </a:p>
          </p:txBody>
        </p:sp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379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F:\案子思靜\Open Green空間媒合計畫\影像\C-照片\2014.0626紹興社區\IMG_20140626_110730.jpg" id="380" name="Shape 38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92508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384" name="Shape 3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5" name="Shape 385"/>
          <p:cNvPicPr preferRelativeResize="0"/>
          <p:nvPr/>
        </p:nvPicPr>
        <p:blipFill rotWithShape="1">
          <a:blip r:embed="rId3">
            <a:alphaModFix/>
          </a:blip>
          <a:srcRect b="0" l="0" r="0" t="30901"/>
          <a:stretch/>
        </p:blipFill>
        <p:spPr>
          <a:xfrm>
            <a:off x="0" y="1086674"/>
            <a:ext cx="9144000" cy="468464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389" name="Shape 3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0" name="Shape 39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7" cy="685800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91" name="Shape 391"/>
          <p:cNvGrpSpPr/>
          <p:nvPr/>
        </p:nvGrpSpPr>
        <p:grpSpPr>
          <a:xfrm>
            <a:off x="0" y="4943400"/>
            <a:ext cx="3066300" cy="1927200"/>
            <a:chOff x="0" y="4943400"/>
            <a:chExt cx="3066300" cy="1927200"/>
          </a:xfrm>
        </p:grpSpPr>
        <p:pic>
          <p:nvPicPr>
            <p:cNvPr id="392" name="Shape 392"/>
            <p:cNvPicPr preferRelativeResize="0"/>
            <p:nvPr/>
          </p:nvPicPr>
          <p:blipFill rotWithShape="1">
            <a:blip r:embed="rId4">
              <a:alphaModFix/>
            </a:blip>
            <a:srcRect b="22611" l="21122" r="2431" t="13261"/>
            <a:stretch/>
          </p:blipFill>
          <p:spPr>
            <a:xfrm>
              <a:off x="0" y="4955925"/>
              <a:ext cx="3057900" cy="1902000"/>
            </a:xfrm>
            <a:prstGeom prst="rect">
              <a:avLst/>
            </a:prstGeom>
            <a:noFill/>
            <a:ln cap="flat" cmpd="sng" w="76200">
              <a:solidFill>
                <a:srgbClr val="FFFFFF">
                  <a:alpha val="0"/>
                </a:srgbClr>
              </a:solidFill>
              <a:prstDash val="solid"/>
              <a:round/>
              <a:headEnd len="med" w="med" type="none"/>
              <a:tailEnd len="med" w="med" type="none"/>
            </a:ln>
          </p:spPr>
        </p:pic>
        <p:sp>
          <p:nvSpPr>
            <p:cNvPr id="393" name="Shape 393"/>
            <p:cNvSpPr/>
            <p:nvPr/>
          </p:nvSpPr>
          <p:spPr>
            <a:xfrm>
              <a:off x="0" y="4943400"/>
              <a:ext cx="3066300" cy="1927200"/>
            </a:xfrm>
            <a:prstGeom prst="rect">
              <a:avLst/>
            </a:prstGeom>
            <a:noFill/>
            <a:ln cap="flat" cmpd="sng" w="19050">
              <a:solidFill>
                <a:srgbClr val="FFFFFF"/>
              </a:solidFill>
              <a:prstDash val="solid"/>
              <a:round/>
              <a:headEnd len="med" w="med" type="none"/>
              <a:tailEnd len="med" w="med" type="none"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lv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397" name="Shape 3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8" name="Shape 39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2" cy="68580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402" name="Shape 4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3" name="Shape 40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16" y="0"/>
            <a:ext cx="9144002" cy="68580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407" name="Shape 4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8" name="Shape 408"/>
          <p:cNvPicPr preferRelativeResize="0"/>
          <p:nvPr/>
        </p:nvPicPr>
        <p:blipFill rotWithShape="1">
          <a:blip r:embed="rId3">
            <a:alphaModFix/>
          </a:blip>
          <a:srcRect b="8801" l="0" r="0" t="2913"/>
          <a:stretch/>
        </p:blipFill>
        <p:spPr>
          <a:xfrm rot="-5400000">
            <a:off x="1129574" y="-1259949"/>
            <a:ext cx="6884850" cy="93510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412" name="Shape 4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3" name="Shape 4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249478" cy="6858001"/>
          </a:xfrm>
          <a:prstGeom prst="rect">
            <a:avLst/>
          </a:prstGeom>
          <a:noFill/>
          <a:ln>
            <a:noFill/>
          </a:ln>
        </p:spPr>
      </p:pic>
      <p:pic>
        <p:nvPicPr>
          <p:cNvPr id="414" name="Shape 41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102150" y="4588299"/>
            <a:ext cx="2555076" cy="1894471"/>
          </a:xfrm>
          <a:prstGeom prst="rect">
            <a:avLst/>
          </a:prstGeom>
          <a:noFill/>
          <a:ln cap="flat" cmpd="sng" w="9525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418" name="Shape 4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" name="Shape 419"/>
          <p:cNvPicPr preferRelativeResize="0"/>
          <p:nvPr/>
        </p:nvPicPr>
        <p:blipFill rotWithShape="1">
          <a:blip r:embed="rId3">
            <a:alphaModFix/>
          </a:blip>
          <a:srcRect b="0" l="2912" r="0" t="3938"/>
          <a:stretch/>
        </p:blipFill>
        <p:spPr>
          <a:xfrm rot="-5400000">
            <a:off x="1147422" y="-1147500"/>
            <a:ext cx="6858228" cy="91530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423" name="Shape 4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4" name="Shape 424"/>
          <p:cNvPicPr preferRelativeResize="0"/>
          <p:nvPr/>
        </p:nvPicPr>
        <p:blipFill rotWithShape="1">
          <a:blip r:embed="rId3">
            <a:alphaModFix/>
          </a:blip>
          <a:srcRect b="3920" l="3098" r="2995" t="0"/>
          <a:stretch/>
        </p:blipFill>
        <p:spPr>
          <a:xfrm>
            <a:off x="0" y="263100"/>
            <a:ext cx="9143998" cy="633178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428" name="Shape 4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9" name="Shape 42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5" cy="68580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433" name="Shape 4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4" name="Shape 434"/>
          <p:cNvPicPr preferRelativeResize="0"/>
          <p:nvPr/>
        </p:nvPicPr>
        <p:blipFill rotWithShape="1">
          <a:blip r:embed="rId3">
            <a:alphaModFix/>
          </a:blip>
          <a:srcRect b="20867" l="0" r="0" t="0"/>
          <a:stretch/>
        </p:blipFill>
        <p:spPr>
          <a:xfrm>
            <a:off x="0" y="1431000"/>
            <a:ext cx="9144005" cy="5426998"/>
          </a:xfrm>
          <a:prstGeom prst="rect">
            <a:avLst/>
          </a:prstGeom>
          <a:noFill/>
          <a:ln>
            <a:noFill/>
          </a:ln>
        </p:spPr>
      </p:pic>
      <p:pic>
        <p:nvPicPr>
          <p:cNvPr id="435" name="Shape 43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-2"/>
            <a:ext cx="9144001" cy="325730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439" name="Shape 4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" name="Shape 440"/>
          <p:cNvPicPr preferRelativeResize="0"/>
          <p:nvPr/>
        </p:nvPicPr>
        <p:blipFill rotWithShape="1">
          <a:blip r:embed="rId3">
            <a:alphaModFix/>
          </a:blip>
          <a:srcRect b="0" l="0" r="20172" t="17918"/>
          <a:stretch/>
        </p:blipFill>
        <p:spPr>
          <a:xfrm>
            <a:off x="5084850" y="0"/>
            <a:ext cx="4059151" cy="5629346"/>
          </a:xfrm>
          <a:prstGeom prst="rect">
            <a:avLst/>
          </a:prstGeom>
          <a:noFill/>
          <a:ln>
            <a:noFill/>
          </a:ln>
        </p:spPr>
      </p:pic>
      <p:pic>
        <p:nvPicPr>
          <p:cNvPr id="441" name="Shape 44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0" y="0"/>
            <a:ext cx="5084827" cy="6857998"/>
          </a:xfrm>
          <a:prstGeom prst="rect">
            <a:avLst/>
          </a:prstGeom>
          <a:noFill/>
          <a:ln>
            <a:noFill/>
          </a:ln>
        </p:spPr>
      </p:pic>
      <p:pic>
        <p:nvPicPr>
          <p:cNvPr id="442" name="Shape 442"/>
          <p:cNvPicPr preferRelativeResize="0"/>
          <p:nvPr/>
        </p:nvPicPr>
        <p:blipFill rotWithShape="1">
          <a:blip r:embed="rId5">
            <a:alphaModFix/>
          </a:blip>
          <a:srcRect b="20469" l="0" r="0" t="43113"/>
          <a:stretch/>
        </p:blipFill>
        <p:spPr>
          <a:xfrm>
            <a:off x="4059150" y="4360499"/>
            <a:ext cx="5084851" cy="2497500"/>
          </a:xfrm>
          <a:prstGeom prst="rect">
            <a:avLst/>
          </a:prstGeom>
          <a:noFill/>
          <a:ln cap="flat" cmpd="sng" w="9525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446" name="Shape 4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7" name="Shape 44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5" cy="68580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451" name="Shape 4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2" name="Shape 45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2" cy="68580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456" name="Shape 4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7" name="Shape 45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2" cy="6858001"/>
          </a:xfrm>
          <a:prstGeom prst="rect">
            <a:avLst/>
          </a:prstGeom>
          <a:noFill/>
          <a:ln>
            <a:noFill/>
          </a:ln>
        </p:spPr>
      </p:pic>
      <p:pic>
        <p:nvPicPr>
          <p:cNvPr id="458" name="Shape 45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" y="0"/>
            <a:ext cx="2571750" cy="3429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59" name="Shape 45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0" y="3429001"/>
            <a:ext cx="4571996" cy="3428997"/>
          </a:xfrm>
          <a:prstGeom prst="rect">
            <a:avLst/>
          </a:prstGeom>
          <a:noFill/>
          <a:ln>
            <a:noFill/>
          </a:ln>
        </p:spPr>
      </p:pic>
      <p:pic>
        <p:nvPicPr>
          <p:cNvPr id="460" name="Shape 460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4572001" y="3429001"/>
            <a:ext cx="4571996" cy="342899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464" name="Shape 4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5" name="Shape 46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8" cy="685799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469" name="Shape 4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0" name="Shape 47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8" cy="685799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474" name="Shape 4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5" name="Shape 47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8" cy="685799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479" name="Shape 4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0" name="Shape 48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740078" cy="65531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484" name="Shape 4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5" name="Shape 485"/>
          <p:cNvGrpSpPr/>
          <p:nvPr/>
        </p:nvGrpSpPr>
        <p:grpSpPr>
          <a:xfrm>
            <a:off x="19009" y="229683"/>
            <a:ext cx="9135479" cy="5648275"/>
            <a:chOff x="19010" y="1077408"/>
            <a:chExt cx="9135479" cy="5648275"/>
          </a:xfrm>
        </p:grpSpPr>
        <p:pic>
          <p:nvPicPr>
            <p:cNvPr id="486" name="Shape 486"/>
            <p:cNvPicPr preferRelativeResize="0"/>
            <p:nvPr/>
          </p:nvPicPr>
          <p:blipFill rotWithShape="1">
            <a:blip r:embed="rId3">
              <a:alphaModFix/>
            </a:blip>
            <a:srcRect b="0" l="0" r="0" t="0"/>
            <a:stretch/>
          </p:blipFill>
          <p:spPr>
            <a:xfrm>
              <a:off x="35495" y="2914373"/>
              <a:ext cx="8817600" cy="2170800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487" name="Shape 487"/>
            <p:cNvGrpSpPr/>
            <p:nvPr/>
          </p:nvGrpSpPr>
          <p:grpSpPr>
            <a:xfrm>
              <a:off x="19009" y="1077408"/>
              <a:ext cx="9135479" cy="5648275"/>
              <a:chOff x="19010" y="861384"/>
              <a:chExt cx="9135479" cy="5648275"/>
            </a:xfrm>
          </p:grpSpPr>
          <p:pic>
            <p:nvPicPr>
              <p:cNvPr id="488" name="Shape 488"/>
              <p:cNvPicPr preferRelativeResize="0"/>
              <p:nvPr/>
            </p:nvPicPr>
            <p:blipFill rotWithShape="1">
              <a:blip r:embed="rId4">
                <a:alphaModFix/>
              </a:blip>
              <a:srcRect b="10128" l="0" r="0" t="0"/>
              <a:stretch/>
            </p:blipFill>
            <p:spPr>
              <a:xfrm>
                <a:off x="4306371" y="861384"/>
                <a:ext cx="2816100" cy="18171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89" name="Shape 489"/>
              <p:cNvPicPr preferRelativeResize="0"/>
              <p:nvPr/>
            </p:nvPicPr>
            <p:blipFill rotWithShape="1">
              <a:blip r:embed="rId5">
                <a:alphaModFix/>
              </a:blip>
              <a:srcRect b="22611" l="21123" r="0" t="13261"/>
              <a:stretch/>
            </p:blipFill>
            <p:spPr>
              <a:xfrm>
                <a:off x="3705164" y="4916060"/>
                <a:ext cx="2643300" cy="15936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90" name="Shape 490"/>
              <p:cNvPicPr preferRelativeResize="0"/>
              <p:nvPr/>
            </p:nvPicPr>
            <p:blipFill rotWithShape="1">
              <a:blip r:embed="rId6">
                <a:alphaModFix/>
              </a:blip>
              <a:srcRect b="0" l="0" r="0" t="0"/>
              <a:stretch/>
            </p:blipFill>
            <p:spPr>
              <a:xfrm>
                <a:off x="1908019" y="2033098"/>
                <a:ext cx="1854900" cy="13740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91" name="Shape 491"/>
              <p:cNvPicPr preferRelativeResize="0"/>
              <p:nvPr/>
            </p:nvPicPr>
            <p:blipFill rotWithShape="1">
              <a:blip r:embed="rId7">
                <a:alphaModFix/>
              </a:blip>
              <a:srcRect b="2539" l="22314" r="16093" t="1647"/>
              <a:stretch/>
            </p:blipFill>
            <p:spPr>
              <a:xfrm>
                <a:off x="6355489" y="4437110"/>
                <a:ext cx="2799000" cy="20724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92" name="Shape 492"/>
              <p:cNvPicPr preferRelativeResize="0"/>
              <p:nvPr/>
            </p:nvPicPr>
            <p:blipFill rotWithShape="1">
              <a:blip r:embed="rId8">
                <a:alphaModFix/>
              </a:blip>
              <a:srcRect b="36074" l="3654" r="2869" t="12559"/>
              <a:stretch/>
            </p:blipFill>
            <p:spPr>
              <a:xfrm>
                <a:off x="6948264" y="1350416"/>
                <a:ext cx="2178000" cy="16152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93" name="Shape 493"/>
              <p:cNvPicPr preferRelativeResize="0"/>
              <p:nvPr/>
            </p:nvPicPr>
            <p:blipFill rotWithShape="1">
              <a:blip r:embed="rId9">
                <a:alphaModFix/>
              </a:blip>
              <a:srcRect b="0" l="0" r="0" t="0"/>
              <a:stretch/>
            </p:blipFill>
            <p:spPr>
              <a:xfrm>
                <a:off x="19010" y="2025848"/>
                <a:ext cx="1860300" cy="138210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sp>
        <p:nvSpPr>
          <p:cNvPr id="494" name="Shape 494"/>
          <p:cNvSpPr txBox="1"/>
          <p:nvPr/>
        </p:nvSpPr>
        <p:spPr>
          <a:xfrm>
            <a:off x="273147" y="249206"/>
            <a:ext cx="5017500" cy="984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buSzPct val="25000"/>
              <a:buNone/>
            </a:pPr>
            <a:r>
              <a:rPr b="1" i="0" lang="zh-TW" sz="40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紹興菜依鄰</a:t>
            </a:r>
          </a:p>
          <a:p>
            <a:pPr indent="0" lvl="0" marL="0" marR="0" rtl="0" algn="l">
              <a:spcBef>
                <a:spcPts val="0"/>
              </a:spcBef>
              <a:buSzPct val="25000"/>
              <a:buNone/>
            </a:pPr>
            <a:r>
              <a:rPr b="1" i="0" lang="zh-TW" sz="1800" u="none" cap="none" strike="noStrike">
                <a:solidFill>
                  <a:srgbClr val="FFC000"/>
                </a:solidFill>
                <a:latin typeface="Arial"/>
                <a:ea typeface="Arial"/>
                <a:cs typeface="Arial"/>
                <a:sym typeface="Arial"/>
              </a:rPr>
              <a:t>Shaoxing Urban Farming project</a:t>
            </a:r>
          </a:p>
        </p:txBody>
      </p:sp>
      <p:grpSp>
        <p:nvGrpSpPr>
          <p:cNvPr id="495" name="Shape 495"/>
          <p:cNvGrpSpPr/>
          <p:nvPr/>
        </p:nvGrpSpPr>
        <p:grpSpPr>
          <a:xfrm>
            <a:off x="3719467" y="6310073"/>
            <a:ext cx="5091431" cy="436745"/>
            <a:chOff x="1475656" y="5605215"/>
            <a:chExt cx="6088772" cy="605833"/>
          </a:xfrm>
        </p:grpSpPr>
        <p:grpSp>
          <p:nvGrpSpPr>
            <p:cNvPr id="496" name="Shape 496"/>
            <p:cNvGrpSpPr/>
            <p:nvPr/>
          </p:nvGrpSpPr>
          <p:grpSpPr>
            <a:xfrm>
              <a:off x="1475656" y="5605215"/>
              <a:ext cx="1044900" cy="605833"/>
              <a:chOff x="1763688" y="5655737"/>
              <a:chExt cx="1044900" cy="605833"/>
            </a:xfrm>
          </p:grpSpPr>
          <p:sp>
            <p:nvSpPr>
              <p:cNvPr id="497" name="Shape 497"/>
              <p:cNvSpPr/>
              <p:nvPr/>
            </p:nvSpPr>
            <p:spPr>
              <a:xfrm>
                <a:off x="1853698" y="5655737"/>
                <a:ext cx="864900" cy="149400"/>
              </a:xfrm>
              <a:prstGeom prst="rect">
                <a:avLst/>
              </a:prstGeom>
              <a:solidFill>
                <a:srgbClr val="FFC000"/>
              </a:solidFill>
              <a:ln>
                <a:noFill/>
              </a:ln>
            </p:spPr>
            <p:txBody>
              <a:bodyPr anchorCtr="0" anchor="ctr" bIns="45700" lIns="91425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98" name="Shape 498"/>
              <p:cNvSpPr txBox="1"/>
              <p:nvPr/>
            </p:nvSpPr>
            <p:spPr>
              <a:xfrm>
                <a:off x="1763688" y="5877271"/>
                <a:ext cx="1044900" cy="3843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1425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buSzPct val="25000"/>
                  <a:buNone/>
                </a:pPr>
                <a:r>
                  <a:rPr b="1" i="0" lang="zh-TW" sz="1200" u="none" cap="none" strike="noStrike">
                    <a:solidFill>
                      <a:schemeClr val="dk1"/>
                    </a:solidFill>
                    <a:latin typeface="Arial"/>
                    <a:ea typeface="Arial"/>
                    <a:cs typeface="Arial"/>
                    <a:sym typeface="Arial"/>
                  </a:rPr>
                  <a:t>資源盤點</a:t>
                </a:r>
              </a:p>
            </p:txBody>
          </p:sp>
        </p:grpSp>
        <p:grpSp>
          <p:nvGrpSpPr>
            <p:cNvPr id="499" name="Shape 499"/>
            <p:cNvGrpSpPr/>
            <p:nvPr/>
          </p:nvGrpSpPr>
          <p:grpSpPr>
            <a:xfrm>
              <a:off x="2520137" y="5605215"/>
              <a:ext cx="1044900" cy="605833"/>
              <a:chOff x="2845007" y="5655737"/>
              <a:chExt cx="1044900" cy="605833"/>
            </a:xfrm>
          </p:grpSpPr>
          <p:sp>
            <p:nvSpPr>
              <p:cNvPr id="500" name="Shape 500"/>
              <p:cNvSpPr/>
              <p:nvPr/>
            </p:nvSpPr>
            <p:spPr>
              <a:xfrm>
                <a:off x="2935016" y="5655737"/>
                <a:ext cx="864899" cy="149400"/>
              </a:xfrm>
              <a:prstGeom prst="rect">
                <a:avLst/>
              </a:prstGeom>
              <a:solidFill>
                <a:srgbClr val="FFC000"/>
              </a:solidFill>
              <a:ln>
                <a:noFill/>
              </a:ln>
            </p:spPr>
            <p:txBody>
              <a:bodyPr anchorCtr="0" anchor="ctr" bIns="45700" lIns="91425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01" name="Shape 501"/>
              <p:cNvSpPr txBox="1"/>
              <p:nvPr/>
            </p:nvSpPr>
            <p:spPr>
              <a:xfrm>
                <a:off x="2845007" y="5877271"/>
                <a:ext cx="1044900" cy="3843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1425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buSzPct val="25000"/>
                  <a:buNone/>
                </a:pPr>
                <a:r>
                  <a:rPr b="1" i="0" lang="zh-TW" sz="1200" u="none" cap="none" strike="noStrike">
                    <a:solidFill>
                      <a:schemeClr val="dk1"/>
                    </a:solidFill>
                    <a:latin typeface="Arial"/>
                    <a:ea typeface="Arial"/>
                    <a:cs typeface="Arial"/>
                    <a:sym typeface="Arial"/>
                  </a:rPr>
                  <a:t>設計討論</a:t>
                </a:r>
              </a:p>
            </p:txBody>
          </p:sp>
        </p:grpSp>
        <p:grpSp>
          <p:nvGrpSpPr>
            <p:cNvPr id="502" name="Shape 502"/>
            <p:cNvGrpSpPr/>
            <p:nvPr/>
          </p:nvGrpSpPr>
          <p:grpSpPr>
            <a:xfrm>
              <a:off x="3550553" y="5605215"/>
              <a:ext cx="1057800" cy="605833"/>
              <a:chOff x="3859135" y="5655737"/>
              <a:chExt cx="1057800" cy="605833"/>
            </a:xfrm>
          </p:grpSpPr>
          <p:sp>
            <p:nvSpPr>
              <p:cNvPr id="503" name="Shape 503"/>
              <p:cNvSpPr/>
              <p:nvPr/>
            </p:nvSpPr>
            <p:spPr>
              <a:xfrm>
                <a:off x="3949146" y="5655737"/>
                <a:ext cx="864900" cy="149400"/>
              </a:xfrm>
              <a:prstGeom prst="rect">
                <a:avLst/>
              </a:prstGeom>
              <a:solidFill>
                <a:srgbClr val="FFC000"/>
              </a:solidFill>
              <a:ln>
                <a:noFill/>
              </a:ln>
            </p:spPr>
            <p:txBody>
              <a:bodyPr anchorCtr="0" anchor="ctr" bIns="45700" lIns="91425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04" name="Shape 504"/>
              <p:cNvSpPr txBox="1"/>
              <p:nvPr/>
            </p:nvSpPr>
            <p:spPr>
              <a:xfrm>
                <a:off x="3859135" y="5877271"/>
                <a:ext cx="1057800" cy="3843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1425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buSzPct val="25000"/>
                  <a:buNone/>
                </a:pPr>
                <a:r>
                  <a:rPr b="1" i="0" lang="zh-TW" sz="1200" u="none" cap="none" strike="noStrike">
                    <a:solidFill>
                      <a:schemeClr val="dk1"/>
                    </a:solidFill>
                    <a:latin typeface="Arial"/>
                    <a:ea typeface="Arial"/>
                    <a:cs typeface="Arial"/>
                    <a:sym typeface="Arial"/>
                  </a:rPr>
                  <a:t>設計定案</a:t>
                </a:r>
              </a:p>
            </p:txBody>
          </p:sp>
        </p:grpSp>
        <p:grpSp>
          <p:nvGrpSpPr>
            <p:cNvPr id="505" name="Shape 505"/>
            <p:cNvGrpSpPr/>
            <p:nvPr/>
          </p:nvGrpSpPr>
          <p:grpSpPr>
            <a:xfrm>
              <a:off x="4680376" y="5605215"/>
              <a:ext cx="864900" cy="605833"/>
              <a:chOff x="4814387" y="5655737"/>
              <a:chExt cx="864900" cy="605833"/>
            </a:xfrm>
          </p:grpSpPr>
          <p:sp>
            <p:nvSpPr>
              <p:cNvPr id="506" name="Shape 506"/>
              <p:cNvSpPr/>
              <p:nvPr/>
            </p:nvSpPr>
            <p:spPr>
              <a:xfrm>
                <a:off x="4814387" y="5655737"/>
                <a:ext cx="864900" cy="149400"/>
              </a:xfrm>
              <a:prstGeom prst="rect">
                <a:avLst/>
              </a:prstGeom>
              <a:solidFill>
                <a:srgbClr val="FFC000"/>
              </a:solidFill>
              <a:ln>
                <a:noFill/>
              </a:ln>
            </p:spPr>
            <p:txBody>
              <a:bodyPr anchorCtr="0" anchor="ctr" bIns="45700" lIns="91425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07" name="Shape 507"/>
              <p:cNvSpPr txBox="1"/>
              <p:nvPr/>
            </p:nvSpPr>
            <p:spPr>
              <a:xfrm>
                <a:off x="4925455" y="5877271"/>
                <a:ext cx="642600" cy="3843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1425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buSzPct val="25000"/>
                  <a:buNone/>
                </a:pPr>
                <a:r>
                  <a:rPr b="1" i="0" lang="zh-TW" sz="1200" u="none" cap="none" strike="noStrike">
                    <a:solidFill>
                      <a:schemeClr val="dk1"/>
                    </a:solidFill>
                    <a:latin typeface="Arial"/>
                    <a:ea typeface="Arial"/>
                    <a:cs typeface="Arial"/>
                    <a:sym typeface="Arial"/>
                  </a:rPr>
                  <a:t>開工</a:t>
                </a:r>
              </a:p>
            </p:txBody>
          </p:sp>
        </p:grpSp>
        <p:grpSp>
          <p:nvGrpSpPr>
            <p:cNvPr id="508" name="Shape 508"/>
            <p:cNvGrpSpPr/>
            <p:nvPr/>
          </p:nvGrpSpPr>
          <p:grpSpPr>
            <a:xfrm>
              <a:off x="5688489" y="5605215"/>
              <a:ext cx="864900" cy="605833"/>
              <a:chOff x="5772635" y="5655737"/>
              <a:chExt cx="864900" cy="605833"/>
            </a:xfrm>
          </p:grpSpPr>
          <p:sp>
            <p:nvSpPr>
              <p:cNvPr id="509" name="Shape 509"/>
              <p:cNvSpPr/>
              <p:nvPr/>
            </p:nvSpPr>
            <p:spPr>
              <a:xfrm>
                <a:off x="5772635" y="5655737"/>
                <a:ext cx="864900" cy="149400"/>
              </a:xfrm>
              <a:prstGeom prst="rect">
                <a:avLst/>
              </a:prstGeom>
              <a:solidFill>
                <a:srgbClr val="FFC000"/>
              </a:solidFill>
              <a:ln>
                <a:noFill/>
              </a:ln>
            </p:spPr>
            <p:txBody>
              <a:bodyPr anchorCtr="0" anchor="ctr" bIns="45700" lIns="91425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10" name="Shape 510"/>
              <p:cNvSpPr txBox="1"/>
              <p:nvPr/>
            </p:nvSpPr>
            <p:spPr>
              <a:xfrm>
                <a:off x="5880305" y="5877271"/>
                <a:ext cx="649500" cy="3843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1425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buSzPct val="25000"/>
                  <a:buNone/>
                </a:pPr>
                <a:r>
                  <a:rPr b="1" i="0" lang="zh-TW" sz="1200" u="none" cap="none" strike="noStrike">
                    <a:solidFill>
                      <a:schemeClr val="dk1"/>
                    </a:solidFill>
                    <a:latin typeface="Arial"/>
                    <a:ea typeface="Arial"/>
                    <a:cs typeface="Arial"/>
                    <a:sym typeface="Arial"/>
                  </a:rPr>
                  <a:t>施工</a:t>
                </a:r>
              </a:p>
            </p:txBody>
          </p:sp>
        </p:grpSp>
        <p:grpSp>
          <p:nvGrpSpPr>
            <p:cNvPr id="511" name="Shape 511"/>
            <p:cNvGrpSpPr/>
            <p:nvPr/>
          </p:nvGrpSpPr>
          <p:grpSpPr>
            <a:xfrm>
              <a:off x="6699528" y="5605215"/>
              <a:ext cx="864900" cy="605833"/>
              <a:chOff x="6601254" y="5655737"/>
              <a:chExt cx="864900" cy="605833"/>
            </a:xfrm>
          </p:grpSpPr>
          <p:sp>
            <p:nvSpPr>
              <p:cNvPr id="512" name="Shape 512"/>
              <p:cNvSpPr/>
              <p:nvPr/>
            </p:nvSpPr>
            <p:spPr>
              <a:xfrm>
                <a:off x="6601254" y="5655737"/>
                <a:ext cx="864900" cy="149400"/>
              </a:xfrm>
              <a:prstGeom prst="rect">
                <a:avLst/>
              </a:prstGeom>
              <a:solidFill>
                <a:srgbClr val="FFC000"/>
              </a:solidFill>
              <a:ln cap="flat" cmpd="sng" w="12700">
                <a:solidFill>
                  <a:schemeClr val="dk1"/>
                </a:solidFill>
                <a:prstDash val="dot"/>
                <a:miter lim="8000"/>
                <a:headEnd len="med" w="med" type="none"/>
                <a:tailEnd len="med" w="med" type="none"/>
              </a:ln>
            </p:spPr>
            <p:txBody>
              <a:bodyPr anchorCtr="0" anchor="ctr" bIns="45700" lIns="91425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13" name="Shape 513"/>
              <p:cNvSpPr txBox="1"/>
              <p:nvPr/>
            </p:nvSpPr>
            <p:spPr>
              <a:xfrm>
                <a:off x="6714502" y="5877271"/>
                <a:ext cx="638400" cy="3843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1425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buSzPct val="25000"/>
                  <a:buNone/>
                </a:pPr>
                <a:r>
                  <a:rPr b="1" i="0" lang="zh-TW" sz="1200" u="none" cap="none" strike="noStrike">
                    <a:solidFill>
                      <a:schemeClr val="dk1"/>
                    </a:solidFill>
                    <a:latin typeface="Arial"/>
                    <a:ea typeface="Arial"/>
                    <a:cs typeface="Arial"/>
                    <a:sym typeface="Arial"/>
                  </a:rPr>
                  <a:t>完工</a:t>
                </a:r>
              </a:p>
            </p:txBody>
          </p:sp>
        </p:grpSp>
      </p:grpSp>
      <p:sp>
        <p:nvSpPr>
          <p:cNvPr id="514" name="Shape 514"/>
          <p:cNvSpPr/>
          <p:nvPr/>
        </p:nvSpPr>
        <p:spPr>
          <a:xfrm>
            <a:off x="306972" y="3762375"/>
            <a:ext cx="3050999" cy="3022800"/>
          </a:xfrm>
          <a:prstGeom prst="rect">
            <a:avLst/>
          </a:prstGeom>
          <a:solidFill>
            <a:srgbClr val="D8D8D8"/>
          </a:solidFill>
          <a:ln cap="flat" cmpd="sng" w="12700">
            <a:solidFill>
              <a:schemeClr val="dk1"/>
            </a:solidFill>
            <a:prstDash val="solid"/>
            <a:miter lim="8000"/>
            <a:headEnd len="med" w="med" type="none"/>
            <a:tailEnd len="med" w="med" type="none"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515" name="Shape 515"/>
          <p:cNvGrpSpPr/>
          <p:nvPr/>
        </p:nvGrpSpPr>
        <p:grpSpPr>
          <a:xfrm>
            <a:off x="289708" y="3849774"/>
            <a:ext cx="2967527" cy="2830298"/>
            <a:chOff x="2942480" y="1675980"/>
            <a:chExt cx="3121413" cy="2977067"/>
          </a:xfrm>
        </p:grpSpPr>
        <p:cxnSp>
          <p:nvCxnSpPr>
            <p:cNvPr id="516" name="Shape 516"/>
            <p:cNvCxnSpPr/>
            <p:nvPr/>
          </p:nvCxnSpPr>
          <p:spPr>
            <a:xfrm flipH="1" rot="10800000">
              <a:off x="4586846" y="2152694"/>
              <a:ext cx="14100" cy="992100"/>
            </a:xfrm>
            <a:prstGeom prst="straightConnector1">
              <a:avLst/>
            </a:prstGeom>
            <a:noFill/>
            <a:ln cap="flat" cmpd="sng" w="57150">
              <a:solidFill>
                <a:srgbClr val="A5A5A5"/>
              </a:solidFill>
              <a:prstDash val="solid"/>
              <a:miter lim="8000"/>
              <a:headEnd len="med" w="med" type="none"/>
              <a:tailEnd len="med" w="med" type="none"/>
            </a:ln>
          </p:spPr>
        </p:cxnSp>
        <p:grpSp>
          <p:nvGrpSpPr>
            <p:cNvPr id="517" name="Shape 517"/>
            <p:cNvGrpSpPr/>
            <p:nvPr/>
          </p:nvGrpSpPr>
          <p:grpSpPr>
            <a:xfrm>
              <a:off x="2942480" y="2180107"/>
              <a:ext cx="3121413" cy="2472941"/>
              <a:chOff x="5167555" y="4389787"/>
              <a:chExt cx="3121413" cy="2472941"/>
            </a:xfrm>
          </p:grpSpPr>
          <p:cxnSp>
            <p:nvCxnSpPr>
              <p:cNvPr id="518" name="Shape 518"/>
              <p:cNvCxnSpPr/>
              <p:nvPr/>
            </p:nvCxnSpPr>
            <p:spPr>
              <a:xfrm flipH="1">
                <a:off x="5644654" y="5341930"/>
                <a:ext cx="1177200" cy="491400"/>
              </a:xfrm>
              <a:prstGeom prst="straightConnector1">
                <a:avLst/>
              </a:prstGeom>
              <a:noFill/>
              <a:ln cap="flat" cmpd="sng" w="57150">
                <a:solidFill>
                  <a:srgbClr val="A5A5A5"/>
                </a:solidFill>
                <a:prstDash val="solid"/>
                <a:miter lim="8000"/>
                <a:headEnd len="med" w="med" type="none"/>
                <a:tailEnd len="med" w="med" type="none"/>
              </a:ln>
            </p:spPr>
          </p:cxnSp>
          <p:cxnSp>
            <p:nvCxnSpPr>
              <p:cNvPr id="519" name="Shape 519"/>
              <p:cNvCxnSpPr/>
              <p:nvPr/>
            </p:nvCxnSpPr>
            <p:spPr>
              <a:xfrm flipH="1">
                <a:off x="6821984" y="5013176"/>
                <a:ext cx="1001700" cy="363300"/>
              </a:xfrm>
              <a:prstGeom prst="straightConnector1">
                <a:avLst/>
              </a:prstGeom>
              <a:noFill/>
              <a:ln cap="flat" cmpd="sng" w="57150">
                <a:solidFill>
                  <a:srgbClr val="A5A5A5"/>
                </a:solidFill>
                <a:prstDash val="solid"/>
                <a:miter lim="8000"/>
                <a:headEnd len="med" w="med" type="none"/>
                <a:tailEnd len="med" w="med" type="none"/>
              </a:ln>
            </p:spPr>
          </p:cxnSp>
          <p:cxnSp>
            <p:nvCxnSpPr>
              <p:cNvPr id="520" name="Shape 520"/>
              <p:cNvCxnSpPr/>
              <p:nvPr/>
            </p:nvCxnSpPr>
            <p:spPr>
              <a:xfrm>
                <a:off x="6821854" y="5341930"/>
                <a:ext cx="904500" cy="658800"/>
              </a:xfrm>
              <a:prstGeom prst="straightConnector1">
                <a:avLst/>
              </a:prstGeom>
              <a:noFill/>
              <a:ln cap="flat" cmpd="sng" w="57150">
                <a:solidFill>
                  <a:srgbClr val="A5A5A5"/>
                </a:solidFill>
                <a:prstDash val="solid"/>
                <a:miter lim="8000"/>
                <a:headEnd len="med" w="med" type="none"/>
                <a:tailEnd len="med" w="med" type="none"/>
              </a:ln>
            </p:spPr>
          </p:cxnSp>
          <p:sp>
            <p:nvSpPr>
              <p:cNvPr id="521" name="Shape 521"/>
              <p:cNvSpPr/>
              <p:nvPr/>
            </p:nvSpPr>
            <p:spPr>
              <a:xfrm>
                <a:off x="7330395" y="5621996"/>
                <a:ext cx="792000" cy="792000"/>
              </a:xfrm>
              <a:prstGeom prst="ellipse">
                <a:avLst/>
              </a:prstGeom>
              <a:solidFill>
                <a:schemeClr val="lt1"/>
              </a:solidFill>
              <a:ln cap="flat" cmpd="sng" w="28575">
                <a:solidFill>
                  <a:srgbClr val="797979"/>
                </a:solidFill>
                <a:prstDash val="solid"/>
                <a:miter lim="8000"/>
                <a:headEnd len="med" w="med" type="none"/>
                <a:tailEnd len="med" w="med" type="none"/>
              </a:ln>
            </p:spPr>
            <p:txBody>
              <a:bodyPr anchorCtr="0" anchor="ctr" bIns="45700" lIns="91425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22" name="Shape 522"/>
              <p:cNvSpPr/>
              <p:nvPr/>
            </p:nvSpPr>
            <p:spPr>
              <a:xfrm>
                <a:off x="7454082" y="4555526"/>
                <a:ext cx="792000" cy="792000"/>
              </a:xfrm>
              <a:prstGeom prst="ellipse">
                <a:avLst/>
              </a:prstGeom>
              <a:solidFill>
                <a:schemeClr val="lt1"/>
              </a:solidFill>
              <a:ln cap="flat" cmpd="sng" w="28575">
                <a:solidFill>
                  <a:srgbClr val="797979"/>
                </a:solidFill>
                <a:prstDash val="solid"/>
                <a:miter lim="8000"/>
                <a:headEnd len="med" w="med" type="none"/>
                <a:tailEnd len="med" w="med" type="none"/>
              </a:ln>
            </p:spPr>
            <p:txBody>
              <a:bodyPr anchorCtr="0" anchor="ctr" bIns="45700" lIns="91425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23" name="Shape 523"/>
              <p:cNvSpPr/>
              <p:nvPr/>
            </p:nvSpPr>
            <p:spPr>
              <a:xfrm>
                <a:off x="5234771" y="5438076"/>
                <a:ext cx="792000" cy="792000"/>
              </a:xfrm>
              <a:prstGeom prst="ellipse">
                <a:avLst/>
              </a:prstGeom>
              <a:solidFill>
                <a:schemeClr val="lt1"/>
              </a:solidFill>
              <a:ln cap="flat" cmpd="sng" w="28575">
                <a:solidFill>
                  <a:srgbClr val="797979"/>
                </a:solidFill>
                <a:prstDash val="dot"/>
                <a:miter lim="8000"/>
                <a:headEnd len="med" w="med" type="none"/>
                <a:tailEnd len="med" w="med" type="none"/>
              </a:ln>
            </p:spPr>
            <p:txBody>
              <a:bodyPr anchorCtr="0" anchor="ctr" bIns="45700" lIns="91425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cxnSp>
            <p:nvCxnSpPr>
              <p:cNvPr id="524" name="Shape 524"/>
              <p:cNvCxnSpPr/>
              <p:nvPr/>
            </p:nvCxnSpPr>
            <p:spPr>
              <a:xfrm rot="10800000">
                <a:off x="5810254" y="4674130"/>
                <a:ext cx="1011600" cy="667800"/>
              </a:xfrm>
              <a:prstGeom prst="straightConnector1">
                <a:avLst/>
              </a:prstGeom>
              <a:noFill/>
              <a:ln cap="flat" cmpd="sng" w="57150">
                <a:solidFill>
                  <a:srgbClr val="A5A5A5"/>
                </a:solidFill>
                <a:prstDash val="solid"/>
                <a:miter lim="8000"/>
                <a:headEnd len="med" w="med" type="none"/>
                <a:tailEnd len="med" w="med" type="none"/>
              </a:ln>
            </p:spPr>
          </p:cxnSp>
          <p:sp>
            <p:nvSpPr>
              <p:cNvPr id="525" name="Shape 525"/>
              <p:cNvSpPr txBox="1"/>
              <p:nvPr/>
            </p:nvSpPr>
            <p:spPr>
              <a:xfrm>
                <a:off x="5167555" y="5649455"/>
                <a:ext cx="926400" cy="3693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1425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buSzPct val="25000"/>
                  <a:buNone/>
                </a:pPr>
                <a:r>
                  <a:rPr b="1" i="0" lang="zh-TW" sz="1800" u="none" cap="none" strike="noStrike">
                    <a:solidFill>
                      <a:schemeClr val="dk1"/>
                    </a:solidFill>
                    <a:latin typeface="Arial"/>
                    <a:ea typeface="Arial"/>
                    <a:cs typeface="Arial"/>
                    <a:sym typeface="Arial"/>
                  </a:rPr>
                  <a:t>里長</a:t>
                </a:r>
              </a:p>
            </p:txBody>
          </p:sp>
          <p:sp>
            <p:nvSpPr>
              <p:cNvPr id="526" name="Shape 526"/>
              <p:cNvSpPr txBox="1"/>
              <p:nvPr/>
            </p:nvSpPr>
            <p:spPr>
              <a:xfrm>
                <a:off x="7411168" y="4699267"/>
                <a:ext cx="877800" cy="5847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1425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buSzPct val="25000"/>
                  <a:buNone/>
                </a:pPr>
                <a:r>
                  <a:rPr b="1" i="0" lang="zh-TW" sz="1600" u="none" cap="none" strike="noStrike">
                    <a:solidFill>
                      <a:schemeClr val="dk1"/>
                    </a:solidFill>
                    <a:latin typeface="Arial"/>
                    <a:ea typeface="Arial"/>
                    <a:cs typeface="Arial"/>
                    <a:sym typeface="Arial"/>
                  </a:rPr>
                  <a:t>參與的</a:t>
                </a:r>
              </a:p>
              <a:p>
                <a:pPr indent="0" lvl="0" marL="0" marR="0" rtl="0" algn="ctr">
                  <a:spcBef>
                    <a:spcPts val="0"/>
                  </a:spcBef>
                  <a:buSzPct val="25000"/>
                  <a:buNone/>
                </a:pPr>
                <a:r>
                  <a:rPr b="1" i="0" lang="zh-TW" sz="1600" u="none" cap="none" strike="noStrike">
                    <a:solidFill>
                      <a:schemeClr val="dk1"/>
                    </a:solidFill>
                    <a:latin typeface="Arial"/>
                    <a:ea typeface="Arial"/>
                    <a:cs typeface="Arial"/>
                    <a:sym typeface="Arial"/>
                  </a:rPr>
                  <a:t>學生</a:t>
                </a:r>
              </a:p>
            </p:txBody>
          </p:sp>
          <p:sp>
            <p:nvSpPr>
              <p:cNvPr id="527" name="Shape 527"/>
              <p:cNvSpPr/>
              <p:nvPr/>
            </p:nvSpPr>
            <p:spPr>
              <a:xfrm>
                <a:off x="5558807" y="4389787"/>
                <a:ext cx="792000" cy="792000"/>
              </a:xfrm>
              <a:prstGeom prst="ellipse">
                <a:avLst/>
              </a:prstGeom>
              <a:solidFill>
                <a:schemeClr val="lt1"/>
              </a:solidFill>
              <a:ln cap="flat" cmpd="sng" w="28575">
                <a:solidFill>
                  <a:srgbClr val="797979"/>
                </a:solidFill>
                <a:prstDash val="solid"/>
                <a:miter lim="8000"/>
                <a:headEnd len="med" w="med" type="none"/>
                <a:tailEnd len="med" w="med" type="none"/>
              </a:ln>
            </p:spPr>
            <p:txBody>
              <a:bodyPr anchorCtr="0" anchor="ctr" bIns="45700" lIns="91425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28" name="Shape 528"/>
              <p:cNvSpPr txBox="1"/>
              <p:nvPr/>
            </p:nvSpPr>
            <p:spPr>
              <a:xfrm>
                <a:off x="5473203" y="4553539"/>
                <a:ext cx="944100" cy="5232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1425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buSzPct val="25000"/>
                  <a:buNone/>
                </a:pPr>
                <a:r>
                  <a:rPr b="1" i="0" lang="zh-TW" sz="1400" u="none" cap="none" strike="noStrike">
                    <a:solidFill>
                      <a:schemeClr val="dk1"/>
                    </a:solidFill>
                    <a:latin typeface="Arial"/>
                    <a:ea typeface="Arial"/>
                    <a:cs typeface="Arial"/>
                    <a:sym typeface="Arial"/>
                  </a:rPr>
                  <a:t>綠覆率</a:t>
                </a:r>
              </a:p>
              <a:p>
                <a:pPr indent="0" lvl="0" marL="0" marR="0" rtl="0" algn="ctr">
                  <a:spcBef>
                    <a:spcPts val="0"/>
                  </a:spcBef>
                  <a:buSzPct val="25000"/>
                  <a:buNone/>
                </a:pPr>
                <a:r>
                  <a:rPr b="1" i="0" lang="zh-TW" sz="1400" u="none" cap="none" strike="noStrike">
                    <a:solidFill>
                      <a:schemeClr val="dk1"/>
                    </a:solidFill>
                    <a:latin typeface="Arial"/>
                    <a:ea typeface="Arial"/>
                    <a:cs typeface="Arial"/>
                    <a:sym typeface="Arial"/>
                  </a:rPr>
                  <a:t>團隊</a:t>
                </a:r>
              </a:p>
            </p:txBody>
          </p:sp>
          <p:sp>
            <p:nvSpPr>
              <p:cNvPr id="529" name="Shape 529"/>
              <p:cNvSpPr txBox="1"/>
              <p:nvPr/>
            </p:nvSpPr>
            <p:spPr>
              <a:xfrm>
                <a:off x="7176442" y="5834121"/>
                <a:ext cx="1100100" cy="3693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1425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buSzPct val="25000"/>
                  <a:buNone/>
                </a:pPr>
                <a:r>
                  <a:rPr b="1" i="0" lang="zh-TW" sz="1800" u="none" cap="none" strike="noStrike">
                    <a:solidFill>
                      <a:schemeClr val="dk1"/>
                    </a:solidFill>
                    <a:latin typeface="Arial"/>
                    <a:ea typeface="Arial"/>
                    <a:cs typeface="Arial"/>
                    <a:sym typeface="Arial"/>
                  </a:rPr>
                  <a:t>都發局</a:t>
                </a:r>
              </a:p>
            </p:txBody>
          </p:sp>
          <p:cxnSp>
            <p:nvCxnSpPr>
              <p:cNvPr id="530" name="Shape 530"/>
              <p:cNvCxnSpPr/>
              <p:nvPr/>
            </p:nvCxnSpPr>
            <p:spPr>
              <a:xfrm flipH="1">
                <a:off x="6612045" y="5341930"/>
                <a:ext cx="221400" cy="1124700"/>
              </a:xfrm>
              <a:prstGeom prst="straightConnector1">
                <a:avLst/>
              </a:prstGeom>
              <a:noFill/>
              <a:ln cap="flat" cmpd="sng" w="57150">
                <a:solidFill>
                  <a:srgbClr val="A5A5A5"/>
                </a:solidFill>
                <a:prstDash val="solid"/>
                <a:miter lim="8000"/>
                <a:headEnd len="med" w="med" type="none"/>
                <a:tailEnd len="med" w="med" type="none"/>
              </a:ln>
            </p:spPr>
          </p:cxnSp>
          <p:sp>
            <p:nvSpPr>
              <p:cNvPr id="531" name="Shape 531"/>
              <p:cNvSpPr/>
              <p:nvPr/>
            </p:nvSpPr>
            <p:spPr>
              <a:xfrm>
                <a:off x="6216082" y="6070728"/>
                <a:ext cx="792000" cy="792000"/>
              </a:xfrm>
              <a:prstGeom prst="ellipse">
                <a:avLst/>
              </a:prstGeom>
              <a:solidFill>
                <a:schemeClr val="lt1"/>
              </a:solidFill>
              <a:ln cap="flat" cmpd="sng" w="28575">
                <a:solidFill>
                  <a:srgbClr val="797979"/>
                </a:solidFill>
                <a:prstDash val="solid"/>
                <a:miter lim="8000"/>
                <a:headEnd len="med" w="med" type="none"/>
                <a:tailEnd len="med" w="med" type="none"/>
              </a:ln>
            </p:spPr>
            <p:txBody>
              <a:bodyPr anchorCtr="0" anchor="ctr" bIns="45700" lIns="91425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32" name="Shape 532"/>
              <p:cNvSpPr txBox="1"/>
              <p:nvPr/>
            </p:nvSpPr>
            <p:spPr>
              <a:xfrm>
                <a:off x="6148866" y="6282105"/>
                <a:ext cx="926400" cy="36929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1425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buSzPct val="25000"/>
                  <a:buNone/>
                </a:pPr>
                <a:r>
                  <a:rPr b="1" i="0" lang="zh-TW" sz="1800" u="none" cap="none" strike="noStrike">
                    <a:solidFill>
                      <a:schemeClr val="dk1"/>
                    </a:solidFill>
                    <a:latin typeface="Arial"/>
                    <a:ea typeface="Arial"/>
                    <a:cs typeface="Arial"/>
                    <a:sym typeface="Arial"/>
                  </a:rPr>
                  <a:t>台大</a:t>
                </a:r>
              </a:p>
            </p:txBody>
          </p:sp>
          <p:sp>
            <p:nvSpPr>
              <p:cNvPr id="533" name="Shape 533"/>
              <p:cNvSpPr/>
              <p:nvPr/>
            </p:nvSpPr>
            <p:spPr>
              <a:xfrm>
                <a:off x="6320210" y="4840285"/>
                <a:ext cx="1003200" cy="1003200"/>
              </a:xfrm>
              <a:prstGeom prst="ellipse">
                <a:avLst/>
              </a:prstGeom>
              <a:solidFill>
                <a:schemeClr val="lt1"/>
              </a:solidFill>
              <a:ln cap="flat" cmpd="sng" w="28575">
                <a:solidFill>
                  <a:srgbClr val="797979"/>
                </a:solidFill>
                <a:prstDash val="solid"/>
                <a:miter lim="8000"/>
                <a:headEnd len="med" w="med" type="none"/>
                <a:tailEnd len="med" w="med" type="none"/>
              </a:ln>
            </p:spPr>
            <p:txBody>
              <a:bodyPr anchorCtr="0" anchor="ctr" bIns="45700" lIns="91425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34" name="Shape 534"/>
              <p:cNvSpPr txBox="1"/>
              <p:nvPr/>
            </p:nvSpPr>
            <p:spPr>
              <a:xfrm>
                <a:off x="6337871" y="5013176"/>
                <a:ext cx="976200" cy="7080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1425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buSzPct val="25000"/>
                  <a:buNone/>
                </a:pPr>
                <a:r>
                  <a:rPr b="1" i="0" lang="zh-TW" sz="2000" u="none" cap="none" strike="noStrike">
                    <a:solidFill>
                      <a:schemeClr val="dk1"/>
                    </a:solidFill>
                    <a:latin typeface="Arial"/>
                    <a:ea typeface="Arial"/>
                    <a:cs typeface="Arial"/>
                    <a:sym typeface="Arial"/>
                  </a:rPr>
                  <a:t>相關</a:t>
                </a:r>
              </a:p>
              <a:p>
                <a:pPr indent="0" lvl="0" marL="0" marR="0" rtl="0" algn="ctr">
                  <a:spcBef>
                    <a:spcPts val="0"/>
                  </a:spcBef>
                  <a:buSzPct val="25000"/>
                  <a:buNone/>
                </a:pPr>
                <a:r>
                  <a:rPr b="1" i="0" lang="zh-TW" sz="2000" u="none" cap="none" strike="noStrike">
                    <a:solidFill>
                      <a:schemeClr val="dk1"/>
                    </a:solidFill>
                    <a:latin typeface="Arial"/>
                    <a:ea typeface="Arial"/>
                    <a:cs typeface="Arial"/>
                    <a:sym typeface="Arial"/>
                  </a:rPr>
                  <a:t>角色</a:t>
                </a:r>
              </a:p>
            </p:txBody>
          </p:sp>
        </p:grpSp>
        <p:sp>
          <p:nvSpPr>
            <p:cNvPr id="535" name="Shape 535"/>
            <p:cNvSpPr/>
            <p:nvPr/>
          </p:nvSpPr>
          <p:spPr>
            <a:xfrm>
              <a:off x="4221255" y="1675980"/>
              <a:ext cx="792000" cy="792000"/>
            </a:xfrm>
            <a:prstGeom prst="ellipse">
              <a:avLst/>
            </a:prstGeom>
            <a:solidFill>
              <a:schemeClr val="lt1"/>
            </a:solidFill>
            <a:ln cap="flat" cmpd="sng" w="28575">
              <a:solidFill>
                <a:srgbClr val="797979"/>
              </a:solidFill>
              <a:prstDash val="solid"/>
              <a:miter lim="8000"/>
              <a:headEnd len="med" w="med" type="none"/>
              <a:tailEnd len="med" w="med" type="none"/>
            </a:ln>
          </p:spPr>
          <p:txBody>
            <a:bodyPr anchorCtr="0" anchor="ctr" bIns="45700" lIns="91425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buNone/>
              </a:pPr>
              <a:r>
                <a:t/>
              </a:r>
              <a:endParaRPr b="1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36" name="Shape 536"/>
            <p:cNvSpPr txBox="1"/>
            <p:nvPr/>
          </p:nvSpPr>
          <p:spPr>
            <a:xfrm>
              <a:off x="3923237" y="1793841"/>
              <a:ext cx="1400100" cy="5847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buSzPct val="25000"/>
                <a:buNone/>
              </a:pPr>
              <a:r>
                <a:rPr b="1" i="0" lang="zh-TW" sz="16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社區</a:t>
              </a:r>
            </a:p>
            <a:p>
              <a:pPr indent="0" lvl="0" marL="0" marR="0" rtl="0" algn="ctr">
                <a:spcBef>
                  <a:spcPts val="0"/>
                </a:spcBef>
                <a:buSzPct val="25000"/>
                <a:buNone/>
              </a:pPr>
              <a:r>
                <a:rPr b="1" i="0" lang="zh-TW" sz="16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居民</a:t>
              </a:r>
            </a:p>
          </p:txBody>
        </p:sp>
      </p:grpSp>
      <p:pic>
        <p:nvPicPr>
          <p:cNvPr descr="F:\案子思靜\Open Green空間媒合計畫\影像\C-照片\2014.0820訪紹興社區\2717.jpg" id="537" name="Shape 537"/>
          <p:cNvPicPr preferRelativeResize="0"/>
          <p:nvPr/>
        </p:nvPicPr>
        <p:blipFill rotWithShape="1">
          <a:blip r:embed="rId10">
            <a:alphaModFix/>
          </a:blip>
          <a:srcRect b="11837" l="0" r="9198" t="4801"/>
          <a:stretch/>
        </p:blipFill>
        <p:spPr>
          <a:xfrm rot="-5400000">
            <a:off x="3565749" y="3702933"/>
            <a:ext cx="700800" cy="867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541" name="Shape 5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" name="Shape 54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1698625"/>
            <a:ext cx="9144000" cy="5138700"/>
          </a:xfrm>
          <a:prstGeom prst="rect">
            <a:avLst/>
          </a:prstGeom>
          <a:noFill/>
          <a:ln>
            <a:noFill/>
          </a:ln>
        </p:spPr>
      </p:pic>
      <p:sp>
        <p:nvSpPr>
          <p:cNvPr id="543" name="Shape 543"/>
          <p:cNvSpPr txBox="1"/>
          <p:nvPr/>
        </p:nvSpPr>
        <p:spPr>
          <a:xfrm>
            <a:off x="682500" y="476250"/>
            <a:ext cx="4129200" cy="18621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dk1"/>
            </a:solidFill>
            <a:prstDash val="solid"/>
            <a:miter lim="8000"/>
            <a:headEnd len="med" w="med" type="none"/>
            <a:tailEnd len="med" w="med" type="none"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b="0" i="0" lang="zh-TW" sz="25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中正區紹興社區「菜依鄰」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buClr>
                <a:schemeClr val="dk1"/>
              </a:buClr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•"/>
            </a:pPr>
            <a:r>
              <a:rPr b="0" i="0" lang="zh-TW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由學生與紹興社區居民一起討論</a:t>
            </a:r>
          </a:p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•"/>
            </a:pPr>
            <a:r>
              <a:rPr b="0" i="0" lang="zh-TW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在不減損既有的綠覆率前提下</a:t>
            </a:r>
          </a:p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•"/>
            </a:pPr>
            <a:r>
              <a:rPr b="0" i="0" lang="zh-TW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園圃分為平面區與架高區</a:t>
            </a:r>
          </a:p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•"/>
            </a:pPr>
            <a:r>
              <a:rPr lang="zh-TW" sz="1800">
                <a:solidFill>
                  <a:schemeClr val="dk1"/>
                </a:solidFill>
              </a:rPr>
              <a:t>持續由</a:t>
            </a:r>
            <a:r>
              <a:rPr b="0" i="0" lang="zh-TW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社區</a:t>
            </a:r>
            <a:r>
              <a:rPr lang="zh-TW" sz="1800">
                <a:solidFill>
                  <a:schemeClr val="dk1"/>
                </a:solidFill>
              </a:rPr>
              <a:t>參與者共同經營</a:t>
            </a:r>
          </a:p>
        </p:txBody>
      </p:sp>
      <p:pic>
        <p:nvPicPr>
          <p:cNvPr id="544" name="Shape 544"/>
          <p:cNvPicPr preferRelativeResize="0"/>
          <p:nvPr/>
        </p:nvPicPr>
        <p:blipFill rotWithShape="1">
          <a:blip r:embed="rId4">
            <a:alphaModFix/>
          </a:blip>
          <a:srcRect b="22611" l="21123" r="1042" t="13261"/>
          <a:stretch/>
        </p:blipFill>
        <p:spPr>
          <a:xfrm>
            <a:off x="4952939" y="476250"/>
            <a:ext cx="3048000" cy="1862100"/>
          </a:xfrm>
          <a:prstGeom prst="rect">
            <a:avLst/>
          </a:prstGeom>
          <a:noFill/>
          <a:ln cap="flat" cmpd="sng" w="9525">
            <a:solidFill>
              <a:schemeClr val="lt1"/>
            </a:solidFill>
            <a:prstDash val="solid"/>
            <a:miter lim="8000"/>
            <a:headEnd len="med" w="med" type="none"/>
            <a:tailEnd len="med" w="med" type="none"/>
          </a:ln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548" name="Shape 5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9" name="Shape 549"/>
          <p:cNvSpPr txBox="1"/>
          <p:nvPr/>
        </p:nvSpPr>
        <p:spPr>
          <a:xfrm>
            <a:off x="477000" y="1714500"/>
            <a:ext cx="8190000" cy="3429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 algn="ctr">
              <a:spcBef>
                <a:spcPts val="0"/>
              </a:spcBef>
              <a:buNone/>
            </a:pPr>
            <a:r>
              <a:rPr lang="zh-TW" sz="7200">
                <a:solidFill>
                  <a:schemeClr val="dk1"/>
                </a:solidFill>
              </a:rPr>
              <a:t>【</a:t>
            </a:r>
            <a:r>
              <a:rPr lang="zh-TW" sz="7200"/>
              <a:t>案例】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 sz="7200"/>
              <a:t>新北市</a:t>
            </a:r>
            <a:r>
              <a:rPr lang="zh-TW" sz="7200"/>
              <a:t>新店</a:t>
            </a:r>
            <a:r>
              <a:rPr lang="zh-TW" sz="7200"/>
              <a:t>區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 sz="7200"/>
              <a:t>江凌京都公寓大廈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 sz="7200"/>
              <a:t>庭院香草園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553" name="Shape 5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4" name="Shape 554"/>
          <p:cNvPicPr preferRelativeResize="0"/>
          <p:nvPr/>
        </p:nvPicPr>
        <p:blipFill rotWithShape="1">
          <a:blip r:embed="rId3">
            <a:alphaModFix/>
          </a:blip>
          <a:srcRect b="8617" l="0" r="0" t="0"/>
          <a:stretch/>
        </p:blipFill>
        <p:spPr>
          <a:xfrm>
            <a:off x="152400" y="434687"/>
            <a:ext cx="4227874" cy="5988626"/>
          </a:xfrm>
          <a:prstGeom prst="rect">
            <a:avLst/>
          </a:prstGeom>
          <a:noFill/>
          <a:ln cap="flat" cmpd="sng" w="19050">
            <a:solidFill>
              <a:srgbClr val="434343"/>
            </a:solidFill>
            <a:prstDash val="solid"/>
            <a:round/>
            <a:headEnd len="med" w="med" type="none"/>
            <a:tailEnd len="med" w="med" type="none"/>
          </a:ln>
        </p:spPr>
      </p:pic>
      <p:pic>
        <p:nvPicPr>
          <p:cNvPr id="555" name="Shape 555"/>
          <p:cNvPicPr preferRelativeResize="0"/>
          <p:nvPr/>
        </p:nvPicPr>
        <p:blipFill rotWithShape="1">
          <a:blip r:embed="rId4">
            <a:alphaModFix/>
          </a:blip>
          <a:srcRect b="10063" l="0" r="0" t="0"/>
          <a:stretch/>
        </p:blipFill>
        <p:spPr>
          <a:xfrm>
            <a:off x="4532674" y="3603237"/>
            <a:ext cx="4458924" cy="2255667"/>
          </a:xfrm>
          <a:prstGeom prst="rect">
            <a:avLst/>
          </a:prstGeom>
          <a:noFill/>
          <a:ln>
            <a:noFill/>
          </a:ln>
        </p:spPr>
      </p:pic>
      <p:pic>
        <p:nvPicPr>
          <p:cNvPr id="556" name="Shape 55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532674" y="999112"/>
            <a:ext cx="4458926" cy="25127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560" name="Shape 5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1" name="Shape 561"/>
          <p:cNvPicPr preferRelativeResize="0"/>
          <p:nvPr/>
        </p:nvPicPr>
        <p:blipFill rotWithShape="1">
          <a:blip r:embed="rId3">
            <a:alphaModFix/>
          </a:blip>
          <a:srcRect b="10063" l="0" r="0" t="0"/>
          <a:stretch/>
        </p:blipFill>
        <p:spPr>
          <a:xfrm>
            <a:off x="152400" y="152400"/>
            <a:ext cx="8839200" cy="4471549"/>
          </a:xfrm>
          <a:prstGeom prst="rect">
            <a:avLst/>
          </a:prstGeom>
          <a:noFill/>
          <a:ln>
            <a:noFill/>
          </a:ln>
        </p:spPr>
      </p:pic>
      <p:pic>
        <p:nvPicPr>
          <p:cNvPr id="562" name="Shape 56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2400" y="4712462"/>
            <a:ext cx="8839200" cy="1942782"/>
          </a:xfrm>
          <a:prstGeom prst="rect">
            <a:avLst/>
          </a:prstGeom>
          <a:noFill/>
          <a:ln>
            <a:noFill/>
          </a:ln>
        </p:spPr>
      </p:pic>
      <p:pic>
        <p:nvPicPr>
          <p:cNvPr id="563" name="Shape 563"/>
          <p:cNvPicPr preferRelativeResize="0"/>
          <p:nvPr/>
        </p:nvPicPr>
        <p:blipFill rotWithShape="1">
          <a:blip r:embed="rId5">
            <a:alphaModFix/>
          </a:blip>
          <a:srcRect b="29995" l="34532" r="31621" t="9832"/>
          <a:stretch/>
        </p:blipFill>
        <p:spPr>
          <a:xfrm>
            <a:off x="6712499" y="2400175"/>
            <a:ext cx="2036700" cy="2036700"/>
          </a:xfrm>
          <a:prstGeom prst="ellipse">
            <a:avLst/>
          </a:prstGeom>
          <a:noFill/>
          <a:ln cap="flat" cmpd="sng" w="28575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567" name="Shape 5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8" name="Shape 56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737600" cy="6553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572" name="Shape 5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" name="Shape 57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737600" cy="6553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577" name="Shape 5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8" name="Shape 57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737600" cy="6553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582" name="Shape 5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" name="Shape 58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737602" cy="65532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587" name="Shape 5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8" name="Shape 58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737600" cy="6553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592" name="Shape 5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3" name="Shape 59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737600" cy="6553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597" name="Shape 5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8" name="Shape 59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737600" cy="6553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602" name="Shape 6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3" name="Shape 603"/>
          <p:cNvSpPr txBox="1"/>
          <p:nvPr/>
        </p:nvSpPr>
        <p:spPr>
          <a:xfrm>
            <a:off x="477000" y="1714500"/>
            <a:ext cx="8190000" cy="3429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 algn="ctr">
              <a:spcBef>
                <a:spcPts val="0"/>
              </a:spcBef>
              <a:buNone/>
            </a:pPr>
            <a:r>
              <a:rPr lang="zh-TW" sz="7200">
                <a:solidFill>
                  <a:schemeClr val="dk1"/>
                </a:solidFill>
              </a:rPr>
              <a:t>【</a:t>
            </a:r>
            <a:r>
              <a:rPr lang="zh-TW" sz="7200"/>
              <a:t>案例】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 sz="7200"/>
              <a:t>台北市松山區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 sz="7200"/>
              <a:t>復建里幸福農場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607" name="Shape 6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8" name="Shape 60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rgbClr val="000000"/>
        </a:solidFill>
      </p:bgPr>
    </p:bg>
    <p:spTree>
      <p:nvGrpSpPr>
        <p:cNvPr id="612" name="Shape 6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3" name="Shape 61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5413" y="4832675"/>
            <a:ext cx="2881200" cy="1581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14" name="Shape 614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137275" y="4832675"/>
            <a:ext cx="2881200" cy="1584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15" name="Shape 615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3132138" y="4835850"/>
            <a:ext cx="2879700" cy="15813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616" name="Shape 616"/>
          <p:cNvGrpSpPr/>
          <p:nvPr/>
        </p:nvGrpSpPr>
        <p:grpSpPr>
          <a:xfrm>
            <a:off x="0" y="0"/>
            <a:ext cx="9144000" cy="4797900"/>
            <a:chOff x="0" y="0"/>
            <a:chExt cx="9144000" cy="4797900"/>
          </a:xfrm>
        </p:grpSpPr>
        <p:pic>
          <p:nvPicPr>
            <p:cNvPr id="617" name="Shape 617"/>
            <p:cNvPicPr preferRelativeResize="0"/>
            <p:nvPr/>
          </p:nvPicPr>
          <p:blipFill rotWithShape="1">
            <a:blip r:embed="rId6">
              <a:alphaModFix/>
            </a:blip>
            <a:srcRect b="0" l="0" r="0" t="4242"/>
            <a:stretch/>
          </p:blipFill>
          <p:spPr>
            <a:xfrm>
              <a:off x="0" y="0"/>
              <a:ext cx="9144000" cy="479790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618" name="Shape 618"/>
            <p:cNvSpPr/>
            <p:nvPr/>
          </p:nvSpPr>
          <p:spPr>
            <a:xfrm>
              <a:off x="0" y="4269725"/>
              <a:ext cx="9144000" cy="30240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lv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19" name="Shape 619"/>
          <p:cNvGrpSpPr/>
          <p:nvPr/>
        </p:nvGrpSpPr>
        <p:grpSpPr>
          <a:xfrm>
            <a:off x="590550" y="2588025"/>
            <a:ext cx="1028700" cy="1028700"/>
            <a:chOff x="-1209675" y="2847975"/>
            <a:chExt cx="1028700" cy="1028700"/>
          </a:xfrm>
        </p:grpSpPr>
        <p:sp>
          <p:nvSpPr>
            <p:cNvPr id="620" name="Shape 620">
              <a:hlinkClick r:id="rId7"/>
            </p:cNvPr>
            <p:cNvSpPr/>
            <p:nvPr/>
          </p:nvSpPr>
          <p:spPr>
            <a:xfrm>
              <a:off x="-1209675" y="2847975"/>
              <a:ext cx="1028700" cy="1028700"/>
            </a:xfrm>
            <a:prstGeom prst="ellipse">
              <a:avLst/>
            </a:prstGeom>
            <a:noFill/>
            <a:ln cap="flat" cmpd="sng" w="76200">
              <a:solidFill>
                <a:schemeClr val="lt1"/>
              </a:solidFill>
              <a:prstDash val="solid"/>
              <a:miter lim="8000"/>
              <a:headEnd len="med" w="med" type="none"/>
              <a:tailEnd len="med" w="med" type="none"/>
            </a:ln>
          </p:spPr>
          <p:txBody>
            <a:bodyPr anchorCtr="0" anchor="ctr" bIns="45700" lIns="91425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21" name="Shape 621">
              <a:hlinkClick r:id="rId8"/>
            </p:cNvPr>
            <p:cNvSpPr/>
            <p:nvPr/>
          </p:nvSpPr>
          <p:spPr>
            <a:xfrm rot="5400000">
              <a:off x="-850087" y="3139225"/>
              <a:ext cx="447600" cy="462000"/>
            </a:xfrm>
            <a:prstGeom prst="triangle">
              <a:avLst>
                <a:gd fmla="val 50000" name="adj"/>
              </a:avLst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rgbClr val="000000"/>
        </a:solidFill>
      </p:bgPr>
    </p:bg>
    <p:spTree>
      <p:nvGrpSpPr>
        <p:cNvPr id="625" name="Shape 62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629" name="Shape 6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0" name="Shape 630"/>
          <p:cNvSpPr txBox="1"/>
          <p:nvPr/>
        </p:nvSpPr>
        <p:spPr>
          <a:xfrm>
            <a:off x="477000" y="1714500"/>
            <a:ext cx="8190000" cy="3429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 algn="ctr">
              <a:spcBef>
                <a:spcPts val="0"/>
              </a:spcBef>
              <a:buNone/>
            </a:pPr>
            <a:r>
              <a:rPr lang="zh-TW" sz="7200">
                <a:solidFill>
                  <a:schemeClr val="dk1"/>
                </a:solidFill>
              </a:rPr>
              <a:t>【</a:t>
            </a:r>
            <a:r>
              <a:rPr lang="zh-TW" sz="7200"/>
              <a:t>推動方法說明</a:t>
            </a:r>
            <a:r>
              <a:rPr lang="zh-TW" sz="7200"/>
              <a:t>】</a:t>
            </a: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rgbClr val="FFFFFF"/>
        </a:solidFill>
      </p:bgPr>
    </p:bg>
    <p:spTree>
      <p:nvGrpSpPr>
        <p:cNvPr id="634" name="Shape 6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Shape 635"/>
          <p:cNvSpPr/>
          <p:nvPr/>
        </p:nvSpPr>
        <p:spPr>
          <a:xfrm>
            <a:off x="381000" y="616925"/>
            <a:ext cx="8555700" cy="4530300"/>
          </a:xfrm>
          <a:prstGeom prst="trapezoid">
            <a:avLst>
              <a:gd fmla="val 34181" name="adj"/>
            </a:avLst>
          </a:prstGeom>
          <a:noFill/>
          <a:ln cap="flat" cmpd="sng" w="38100">
            <a:solidFill>
              <a:srgbClr val="000000"/>
            </a:solidFill>
            <a:prstDash val="dash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636" name="Shape 636"/>
          <p:cNvSpPr/>
          <p:nvPr/>
        </p:nvSpPr>
        <p:spPr>
          <a:xfrm>
            <a:off x="3087300" y="2333525"/>
            <a:ext cx="3143100" cy="792300"/>
          </a:xfrm>
          <a:prstGeom prst="trapezoid">
            <a:avLst>
              <a:gd fmla="val 27487" name="adj"/>
            </a:avLst>
          </a:prstGeom>
          <a:solidFill>
            <a:srgbClr val="D9EAD3"/>
          </a:solidFill>
          <a:ln cap="flat" cmpd="sng" w="76200">
            <a:solidFill>
              <a:srgbClr val="274E13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637" name="Shape 637"/>
          <p:cNvSpPr txBox="1"/>
          <p:nvPr>
            <p:ph idx="1" type="body"/>
          </p:nvPr>
        </p:nvSpPr>
        <p:spPr>
          <a:xfrm>
            <a:off x="152400" y="2333525"/>
            <a:ext cx="1287300" cy="792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i="1" lang="zh-TW" sz="3000"/>
              <a:t>社區</a:t>
            </a:r>
          </a:p>
        </p:txBody>
      </p:sp>
      <p:sp>
        <p:nvSpPr>
          <p:cNvPr id="638" name="Shape 638"/>
          <p:cNvSpPr txBox="1"/>
          <p:nvPr>
            <p:ph idx="2" type="body"/>
          </p:nvPr>
        </p:nvSpPr>
        <p:spPr>
          <a:xfrm>
            <a:off x="2181051" y="2333525"/>
            <a:ext cx="1287300" cy="792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i="1" lang="zh-TW" sz="3000"/>
              <a:t>農園</a:t>
            </a:r>
          </a:p>
        </p:txBody>
      </p:sp>
      <p:sp>
        <p:nvSpPr>
          <p:cNvPr id="639" name="Shape 639"/>
          <p:cNvSpPr/>
          <p:nvPr/>
        </p:nvSpPr>
        <p:spPr>
          <a:xfrm>
            <a:off x="5285725" y="1373700"/>
            <a:ext cx="349500" cy="349500"/>
          </a:xfrm>
          <a:prstGeom prst="ellipse">
            <a:avLst/>
          </a:prstGeom>
          <a:solidFill>
            <a:srgbClr val="93C47D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640" name="Shape 640"/>
          <p:cNvSpPr/>
          <p:nvPr/>
        </p:nvSpPr>
        <p:spPr>
          <a:xfrm>
            <a:off x="2341425" y="942900"/>
            <a:ext cx="349500" cy="349500"/>
          </a:xfrm>
          <a:prstGeom prst="ellipse">
            <a:avLst/>
          </a:prstGeom>
          <a:solidFill>
            <a:srgbClr val="93C47D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641" name="Shape 641"/>
          <p:cNvSpPr/>
          <p:nvPr/>
        </p:nvSpPr>
        <p:spPr>
          <a:xfrm>
            <a:off x="4362600" y="3271025"/>
            <a:ext cx="349500" cy="349500"/>
          </a:xfrm>
          <a:prstGeom prst="ellipse">
            <a:avLst/>
          </a:prstGeom>
          <a:solidFill>
            <a:srgbClr val="93C47D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642" name="Shape 642"/>
          <p:cNvSpPr/>
          <p:nvPr/>
        </p:nvSpPr>
        <p:spPr>
          <a:xfrm>
            <a:off x="3483325" y="2554925"/>
            <a:ext cx="349500" cy="349500"/>
          </a:xfrm>
          <a:prstGeom prst="ellipse">
            <a:avLst/>
          </a:prstGeom>
          <a:solidFill>
            <a:srgbClr val="93C47D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643" name="Shape 643"/>
          <p:cNvSpPr txBox="1"/>
          <p:nvPr/>
        </p:nvSpPr>
        <p:spPr>
          <a:xfrm>
            <a:off x="5635225" y="1333050"/>
            <a:ext cx="1746900" cy="430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 sz="1800"/>
              <a:t>社區農耕達人</a:t>
            </a:r>
          </a:p>
        </p:txBody>
      </p:sp>
      <p:sp>
        <p:nvSpPr>
          <p:cNvPr id="644" name="Shape 644"/>
          <p:cNvSpPr txBox="1"/>
          <p:nvPr/>
        </p:nvSpPr>
        <p:spPr>
          <a:xfrm>
            <a:off x="2690925" y="902250"/>
            <a:ext cx="1746900" cy="430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 sz="1800"/>
              <a:t>咖啡渣、豆渣</a:t>
            </a:r>
          </a:p>
        </p:txBody>
      </p:sp>
      <p:sp>
        <p:nvSpPr>
          <p:cNvPr id="645" name="Shape 645"/>
          <p:cNvSpPr txBox="1"/>
          <p:nvPr/>
        </p:nvSpPr>
        <p:spPr>
          <a:xfrm>
            <a:off x="3832825" y="2514275"/>
            <a:ext cx="2299200" cy="430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 sz="1800"/>
              <a:t>開闊的日照與土地</a:t>
            </a:r>
          </a:p>
        </p:txBody>
      </p:sp>
      <p:sp>
        <p:nvSpPr>
          <p:cNvPr id="646" name="Shape 646"/>
          <p:cNvSpPr txBox="1"/>
          <p:nvPr/>
        </p:nvSpPr>
        <p:spPr>
          <a:xfrm>
            <a:off x="4712100" y="3230375"/>
            <a:ext cx="1746900" cy="430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 sz="1800"/>
              <a:t>鄰近屋簷</a:t>
            </a:r>
          </a:p>
          <a:p>
            <a:pPr lvl="0" rtl="0">
              <a:spcBef>
                <a:spcPts val="0"/>
              </a:spcBef>
              <a:buNone/>
            </a:pPr>
            <a:r>
              <a:rPr lang="zh-TW" sz="1800"/>
              <a:t>的雨水</a:t>
            </a:r>
          </a:p>
        </p:txBody>
      </p:sp>
      <p:sp>
        <p:nvSpPr>
          <p:cNvPr id="647" name="Shape 647"/>
          <p:cNvSpPr/>
          <p:nvPr/>
        </p:nvSpPr>
        <p:spPr>
          <a:xfrm>
            <a:off x="1200900" y="4166950"/>
            <a:ext cx="349500" cy="349500"/>
          </a:xfrm>
          <a:prstGeom prst="ellipse">
            <a:avLst/>
          </a:prstGeom>
          <a:solidFill>
            <a:srgbClr val="93C47D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648" name="Shape 648"/>
          <p:cNvSpPr txBox="1"/>
          <p:nvPr/>
        </p:nvSpPr>
        <p:spPr>
          <a:xfrm>
            <a:off x="1550400" y="4126300"/>
            <a:ext cx="1746900" cy="430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 sz="1800"/>
              <a:t>學校</a:t>
            </a:r>
          </a:p>
        </p:txBody>
      </p:sp>
      <p:sp>
        <p:nvSpPr>
          <p:cNvPr id="649" name="Shape 649"/>
          <p:cNvSpPr/>
          <p:nvPr/>
        </p:nvSpPr>
        <p:spPr>
          <a:xfrm>
            <a:off x="6230400" y="4336625"/>
            <a:ext cx="349500" cy="349500"/>
          </a:xfrm>
          <a:prstGeom prst="ellipse">
            <a:avLst/>
          </a:prstGeom>
          <a:solidFill>
            <a:srgbClr val="93C47D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650" name="Shape 650"/>
          <p:cNvSpPr txBox="1"/>
          <p:nvPr/>
        </p:nvSpPr>
        <p:spPr>
          <a:xfrm>
            <a:off x="6579900" y="4126300"/>
            <a:ext cx="1746900" cy="658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 sz="1800"/>
              <a:t>社福機構</a:t>
            </a:r>
          </a:p>
          <a:p>
            <a:pPr lvl="0" rtl="0">
              <a:spcBef>
                <a:spcPts val="0"/>
              </a:spcBef>
              <a:buNone/>
            </a:pPr>
            <a:r>
              <a:rPr lang="zh-TW" sz="1800"/>
              <a:t>中央廚房</a:t>
            </a:r>
          </a:p>
        </p:txBody>
      </p:sp>
      <p:cxnSp>
        <p:nvCxnSpPr>
          <p:cNvPr id="651" name="Shape 651"/>
          <p:cNvCxnSpPr>
            <a:stCxn id="648" idx="0"/>
          </p:cNvCxnSpPr>
          <p:nvPr/>
        </p:nvCxnSpPr>
        <p:spPr>
          <a:xfrm flipH="1" rot="10800000">
            <a:off x="2423850" y="3468100"/>
            <a:ext cx="811200" cy="65820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dash"/>
            <a:round/>
            <a:headEnd len="lg" w="lg" type="none"/>
            <a:tailEnd len="lg" w="lg" type="triangle"/>
          </a:ln>
        </p:spPr>
      </p:cxnSp>
      <p:cxnSp>
        <p:nvCxnSpPr>
          <p:cNvPr id="652" name="Shape 652"/>
          <p:cNvCxnSpPr/>
          <p:nvPr/>
        </p:nvCxnSpPr>
        <p:spPr>
          <a:xfrm>
            <a:off x="2911475" y="1527000"/>
            <a:ext cx="330000" cy="33000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dash"/>
            <a:round/>
            <a:headEnd len="lg" w="lg" type="none"/>
            <a:tailEnd len="lg" w="lg" type="triangle"/>
          </a:ln>
        </p:spPr>
      </p:cxnSp>
      <p:cxnSp>
        <p:nvCxnSpPr>
          <p:cNvPr id="653" name="Shape 653"/>
          <p:cNvCxnSpPr/>
          <p:nvPr/>
        </p:nvCxnSpPr>
        <p:spPr>
          <a:xfrm flipH="1">
            <a:off x="5732825" y="1898537"/>
            <a:ext cx="300300" cy="30030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dash"/>
            <a:round/>
            <a:headEnd len="lg" w="lg" type="none"/>
            <a:tailEnd len="lg" w="lg" type="triangle"/>
          </a:ln>
        </p:spPr>
      </p:cxnSp>
      <p:cxnSp>
        <p:nvCxnSpPr>
          <p:cNvPr id="654" name="Shape 654"/>
          <p:cNvCxnSpPr/>
          <p:nvPr/>
        </p:nvCxnSpPr>
        <p:spPr>
          <a:xfrm>
            <a:off x="6345025" y="3471100"/>
            <a:ext cx="327300" cy="56700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dash"/>
            <a:round/>
            <a:headEnd len="lg" w="lg" type="none"/>
            <a:tailEnd len="lg" w="lg" type="triangle"/>
          </a:ln>
        </p:spPr>
      </p:cxnSp>
      <p:sp>
        <p:nvSpPr>
          <p:cNvPr id="655" name="Shape 655"/>
          <p:cNvSpPr/>
          <p:nvPr/>
        </p:nvSpPr>
        <p:spPr>
          <a:xfrm>
            <a:off x="6257725" y="2205425"/>
            <a:ext cx="349500" cy="349500"/>
          </a:xfrm>
          <a:prstGeom prst="ellipse">
            <a:avLst/>
          </a:prstGeom>
          <a:solidFill>
            <a:srgbClr val="93C47D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656" name="Shape 656"/>
          <p:cNvSpPr txBox="1"/>
          <p:nvPr/>
        </p:nvSpPr>
        <p:spPr>
          <a:xfrm>
            <a:off x="6596125" y="2164775"/>
            <a:ext cx="1746900" cy="430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 sz="1800"/>
              <a:t>參與的居民</a:t>
            </a:r>
          </a:p>
        </p:txBody>
      </p:sp>
      <p:sp>
        <p:nvSpPr>
          <p:cNvPr id="657" name="Shape 657"/>
          <p:cNvSpPr txBox="1"/>
          <p:nvPr/>
        </p:nvSpPr>
        <p:spPr>
          <a:xfrm>
            <a:off x="0" y="6154500"/>
            <a:ext cx="9144000" cy="7035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 algn="ctr">
              <a:spcBef>
                <a:spcPts val="0"/>
              </a:spcBef>
              <a:buNone/>
            </a:pPr>
            <a:r>
              <a:rPr lang="zh-TW" sz="3000">
                <a:solidFill>
                  <a:srgbClr val="FFFFFF"/>
                </a:solidFill>
              </a:rPr>
              <a:t>發掘社區的資源，讓農園與社會產生新的連結</a:t>
            </a: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661" name="Shape 6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2" name="Shape 662"/>
          <p:cNvSpPr/>
          <p:nvPr/>
        </p:nvSpPr>
        <p:spPr>
          <a:xfrm>
            <a:off x="3431400" y="3281489"/>
            <a:ext cx="4874400" cy="1298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buSzPct val="25000"/>
              <a:buNone/>
            </a:pPr>
            <a:r>
              <a:rPr b="0" i="0" lang="zh-TW" sz="3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小單元</a:t>
            </a:r>
          </a:p>
          <a:p>
            <a:pPr indent="0" lvl="0" marL="0" marR="0" rtl="0" algn="l">
              <a:spcBef>
                <a:spcPts val="0"/>
              </a:spcBef>
              <a:buSzPct val="25000"/>
              <a:buNone/>
            </a:pPr>
            <a:r>
              <a:rPr b="0" i="0" lang="zh-TW" sz="3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認養型的園圃</a:t>
            </a:r>
          </a:p>
          <a:p>
            <a:pPr indent="0" lvl="0" marL="0" marR="0" rtl="0" algn="l">
              <a:spcBef>
                <a:spcPts val="0"/>
              </a:spcBef>
              <a:buNone/>
            </a:pPr>
            <a:r>
              <a:t/>
            </a:r>
            <a:endParaRPr b="0" i="0" sz="30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63" name="Shape 663"/>
          <p:cNvSpPr/>
          <p:nvPr/>
        </p:nvSpPr>
        <p:spPr>
          <a:xfrm>
            <a:off x="874225" y="3281491"/>
            <a:ext cx="2702700" cy="19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buSzPct val="25000"/>
              <a:buNone/>
            </a:pPr>
            <a:r>
              <a:rPr b="0" i="0" lang="zh-TW" sz="3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共同經營</a:t>
            </a:r>
          </a:p>
          <a:p>
            <a:pPr indent="0" lvl="0" marL="0" marR="0" rtl="0" algn="l">
              <a:spcBef>
                <a:spcPts val="0"/>
              </a:spcBef>
              <a:buSzPct val="25000"/>
              <a:buNone/>
            </a:pPr>
            <a:r>
              <a:rPr b="0" i="0" lang="zh-TW" sz="3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維護的</a:t>
            </a:r>
            <a:r>
              <a:rPr lang="zh-TW" sz="3000">
                <a:solidFill>
                  <a:schemeClr val="dk1"/>
                </a:solidFill>
              </a:rPr>
              <a:t>園圃</a:t>
            </a:r>
          </a:p>
        </p:txBody>
      </p:sp>
      <p:sp>
        <p:nvSpPr>
          <p:cNvPr id="664" name="Shape 664"/>
          <p:cNvSpPr/>
          <p:nvPr/>
        </p:nvSpPr>
        <p:spPr>
          <a:xfrm>
            <a:off x="3937667" y="2226779"/>
            <a:ext cx="1365300" cy="666000"/>
          </a:xfrm>
          <a:prstGeom prst="roundRect">
            <a:avLst>
              <a:gd fmla="val 16667" name="adj"/>
            </a:avLst>
          </a:prstGeom>
          <a:solidFill>
            <a:srgbClr val="E1EFD8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65" name="Shape 665"/>
          <p:cNvSpPr/>
          <p:nvPr/>
        </p:nvSpPr>
        <p:spPr>
          <a:xfrm>
            <a:off x="6269533" y="3281490"/>
            <a:ext cx="2702699" cy="1015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buSzPct val="25000"/>
              <a:buNone/>
            </a:pPr>
            <a:r>
              <a:rPr lang="zh-TW" sz="3000">
                <a:solidFill>
                  <a:schemeClr val="dk1"/>
                </a:solidFill>
              </a:rPr>
              <a:t>園圃融入</a:t>
            </a:r>
          </a:p>
          <a:p>
            <a:pPr indent="0" lvl="0" marL="0" marR="0" rtl="0" algn="l">
              <a:spcBef>
                <a:spcPts val="0"/>
              </a:spcBef>
              <a:buSzPct val="25000"/>
              <a:buNone/>
            </a:pPr>
            <a:r>
              <a:rPr lang="zh-TW" sz="3000">
                <a:solidFill>
                  <a:schemeClr val="dk1"/>
                </a:solidFill>
              </a:rPr>
              <a:t>社區公共空間</a:t>
            </a:r>
          </a:p>
        </p:txBody>
      </p:sp>
      <p:cxnSp>
        <p:nvCxnSpPr>
          <p:cNvPr id="666" name="Shape 666"/>
          <p:cNvCxnSpPr/>
          <p:nvPr/>
        </p:nvCxnSpPr>
        <p:spPr>
          <a:xfrm>
            <a:off x="942975" y="3083312"/>
            <a:ext cx="1971600" cy="0"/>
          </a:xfrm>
          <a:prstGeom prst="straightConnector1">
            <a:avLst/>
          </a:prstGeom>
          <a:noFill/>
          <a:ln cap="flat" cmpd="sng" w="38100">
            <a:solidFill>
              <a:schemeClr val="dk1"/>
            </a:solidFill>
            <a:prstDash val="solid"/>
            <a:miter lim="8000"/>
            <a:headEnd len="med" w="med" type="none"/>
            <a:tailEnd len="med" w="med" type="none"/>
          </a:ln>
        </p:spPr>
      </p:cxnSp>
      <p:cxnSp>
        <p:nvCxnSpPr>
          <p:cNvPr id="667" name="Shape 667"/>
          <p:cNvCxnSpPr/>
          <p:nvPr/>
        </p:nvCxnSpPr>
        <p:spPr>
          <a:xfrm>
            <a:off x="3440921" y="3083312"/>
            <a:ext cx="2426400" cy="0"/>
          </a:xfrm>
          <a:prstGeom prst="straightConnector1">
            <a:avLst/>
          </a:prstGeom>
          <a:noFill/>
          <a:ln cap="flat" cmpd="sng" w="38100">
            <a:solidFill>
              <a:schemeClr val="dk1"/>
            </a:solidFill>
            <a:prstDash val="solid"/>
            <a:miter lim="8000"/>
            <a:headEnd len="med" w="med" type="none"/>
            <a:tailEnd len="med" w="med" type="none"/>
          </a:ln>
        </p:spPr>
      </p:cxnSp>
      <p:cxnSp>
        <p:nvCxnSpPr>
          <p:cNvPr id="668" name="Shape 668"/>
          <p:cNvCxnSpPr/>
          <p:nvPr/>
        </p:nvCxnSpPr>
        <p:spPr>
          <a:xfrm>
            <a:off x="6334125" y="3083312"/>
            <a:ext cx="1971600" cy="0"/>
          </a:xfrm>
          <a:prstGeom prst="straightConnector1">
            <a:avLst/>
          </a:prstGeom>
          <a:noFill/>
          <a:ln cap="flat" cmpd="sng" w="38100">
            <a:solidFill>
              <a:schemeClr val="dk1"/>
            </a:solidFill>
            <a:prstDash val="solid"/>
            <a:miter lim="8000"/>
            <a:headEnd len="med" w="med" type="none"/>
            <a:tailEnd len="med" w="med" type="none"/>
          </a:ln>
        </p:spPr>
      </p:cxnSp>
      <p:sp>
        <p:nvSpPr>
          <p:cNvPr id="669" name="Shape 669"/>
          <p:cNvSpPr/>
          <p:nvPr/>
        </p:nvSpPr>
        <p:spPr>
          <a:xfrm>
            <a:off x="4061882" y="2597537"/>
            <a:ext cx="257100" cy="295200"/>
          </a:xfrm>
          <a:prstGeom prst="roundRect">
            <a:avLst>
              <a:gd fmla="val 16667" name="adj"/>
            </a:avLst>
          </a:prstGeom>
          <a:solidFill>
            <a:srgbClr val="92D050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70" name="Shape 670"/>
          <p:cNvSpPr/>
          <p:nvPr/>
        </p:nvSpPr>
        <p:spPr>
          <a:xfrm>
            <a:off x="4447048" y="2597536"/>
            <a:ext cx="257100" cy="295200"/>
          </a:xfrm>
          <a:prstGeom prst="roundRect">
            <a:avLst>
              <a:gd fmla="val 16667" name="adj"/>
            </a:avLst>
          </a:prstGeom>
          <a:solidFill>
            <a:srgbClr val="92D050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71" name="Shape 671"/>
          <p:cNvSpPr/>
          <p:nvPr/>
        </p:nvSpPr>
        <p:spPr>
          <a:xfrm>
            <a:off x="4239682" y="2234458"/>
            <a:ext cx="257100" cy="295200"/>
          </a:xfrm>
          <a:prstGeom prst="roundRect">
            <a:avLst>
              <a:gd fmla="val 16667" name="adj"/>
            </a:avLst>
          </a:prstGeom>
          <a:solidFill>
            <a:srgbClr val="92D050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72" name="Shape 672"/>
          <p:cNvSpPr/>
          <p:nvPr/>
        </p:nvSpPr>
        <p:spPr>
          <a:xfrm>
            <a:off x="4624848" y="2234457"/>
            <a:ext cx="257100" cy="295200"/>
          </a:xfrm>
          <a:prstGeom prst="roundRect">
            <a:avLst>
              <a:gd fmla="val 16667" name="adj"/>
            </a:avLst>
          </a:prstGeom>
          <a:solidFill>
            <a:srgbClr val="92D050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73" name="Shape 673"/>
          <p:cNvSpPr/>
          <p:nvPr/>
        </p:nvSpPr>
        <p:spPr>
          <a:xfrm>
            <a:off x="4832216" y="2597537"/>
            <a:ext cx="257100" cy="295200"/>
          </a:xfrm>
          <a:prstGeom prst="roundRect">
            <a:avLst>
              <a:gd fmla="val 16667" name="adj"/>
            </a:avLst>
          </a:prstGeom>
          <a:solidFill>
            <a:srgbClr val="92D050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74" name="Shape 674"/>
          <p:cNvSpPr/>
          <p:nvPr/>
        </p:nvSpPr>
        <p:spPr>
          <a:xfrm>
            <a:off x="5010016" y="2234457"/>
            <a:ext cx="257100" cy="295200"/>
          </a:xfrm>
          <a:prstGeom prst="roundRect">
            <a:avLst>
              <a:gd fmla="val 16667" name="adj"/>
            </a:avLst>
          </a:prstGeom>
          <a:solidFill>
            <a:srgbClr val="92D050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75" name="Shape 675"/>
          <p:cNvSpPr/>
          <p:nvPr/>
        </p:nvSpPr>
        <p:spPr>
          <a:xfrm>
            <a:off x="1244600" y="2234457"/>
            <a:ext cx="1365300" cy="658500"/>
          </a:xfrm>
          <a:prstGeom prst="roundRect">
            <a:avLst>
              <a:gd fmla="val 16667" name="adj"/>
            </a:avLst>
          </a:prstGeom>
          <a:solidFill>
            <a:srgbClr val="E1EFD8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76" name="Shape 676"/>
          <p:cNvSpPr/>
          <p:nvPr/>
        </p:nvSpPr>
        <p:spPr>
          <a:xfrm>
            <a:off x="1487782" y="2597536"/>
            <a:ext cx="430500" cy="295200"/>
          </a:xfrm>
          <a:prstGeom prst="roundRect">
            <a:avLst>
              <a:gd fmla="val 16667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77" name="Shape 677"/>
          <p:cNvSpPr/>
          <p:nvPr/>
        </p:nvSpPr>
        <p:spPr>
          <a:xfrm>
            <a:off x="1453753" y="2234458"/>
            <a:ext cx="335999" cy="295200"/>
          </a:xfrm>
          <a:prstGeom prst="roundRect">
            <a:avLst>
              <a:gd fmla="val 16667" name="adj"/>
            </a:avLst>
          </a:prstGeom>
          <a:solidFill>
            <a:srgbClr val="833C0B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78" name="Shape 678"/>
          <p:cNvSpPr/>
          <p:nvPr/>
        </p:nvSpPr>
        <p:spPr>
          <a:xfrm>
            <a:off x="1918294" y="2234457"/>
            <a:ext cx="563100" cy="295200"/>
          </a:xfrm>
          <a:prstGeom prst="roundRect">
            <a:avLst>
              <a:gd fmla="val 16667" name="adj"/>
            </a:avLst>
          </a:prstGeom>
          <a:solidFill>
            <a:srgbClr val="385623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79" name="Shape 679"/>
          <p:cNvSpPr/>
          <p:nvPr/>
        </p:nvSpPr>
        <p:spPr>
          <a:xfrm>
            <a:off x="2000941" y="2589859"/>
            <a:ext cx="480300" cy="295200"/>
          </a:xfrm>
          <a:prstGeom prst="roundRect">
            <a:avLst>
              <a:gd fmla="val 16667" name="adj"/>
            </a:avLst>
          </a:prstGeom>
          <a:solidFill>
            <a:srgbClr val="92D050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80" name="Shape 680"/>
          <p:cNvSpPr/>
          <p:nvPr/>
        </p:nvSpPr>
        <p:spPr>
          <a:xfrm>
            <a:off x="6632185" y="2234457"/>
            <a:ext cx="1365300" cy="666000"/>
          </a:xfrm>
          <a:prstGeom prst="roundRect">
            <a:avLst>
              <a:gd fmla="val 16667" name="adj"/>
            </a:avLst>
          </a:prstGeom>
          <a:solidFill>
            <a:srgbClr val="E1EFD8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81" name="Shape 681"/>
          <p:cNvSpPr/>
          <p:nvPr/>
        </p:nvSpPr>
        <p:spPr>
          <a:xfrm>
            <a:off x="6756400" y="2242135"/>
            <a:ext cx="304800" cy="658500"/>
          </a:xfrm>
          <a:prstGeom prst="roundRect">
            <a:avLst>
              <a:gd fmla="val 16667" name="adj"/>
            </a:avLst>
          </a:prstGeom>
          <a:solidFill>
            <a:srgbClr val="385623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82" name="Shape 682"/>
          <p:cNvSpPr/>
          <p:nvPr/>
        </p:nvSpPr>
        <p:spPr>
          <a:xfrm>
            <a:off x="7173317" y="2231689"/>
            <a:ext cx="257100" cy="295200"/>
          </a:xfrm>
          <a:prstGeom prst="roundRect">
            <a:avLst>
              <a:gd fmla="val 16667" name="adj"/>
            </a:avLst>
          </a:prstGeom>
          <a:solidFill>
            <a:srgbClr val="92D050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83" name="Shape 683"/>
          <p:cNvSpPr/>
          <p:nvPr/>
        </p:nvSpPr>
        <p:spPr>
          <a:xfrm>
            <a:off x="7319367" y="2589960"/>
            <a:ext cx="257100" cy="295200"/>
          </a:xfrm>
          <a:prstGeom prst="roundRect">
            <a:avLst>
              <a:gd fmla="val 16667" name="adj"/>
            </a:avLst>
          </a:prstGeom>
          <a:solidFill>
            <a:srgbClr val="92D050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84" name="Shape 684"/>
          <p:cNvSpPr/>
          <p:nvPr/>
        </p:nvSpPr>
        <p:spPr>
          <a:xfrm>
            <a:off x="7558484" y="2231690"/>
            <a:ext cx="257100" cy="295200"/>
          </a:xfrm>
          <a:prstGeom prst="roundRect">
            <a:avLst>
              <a:gd fmla="val 16667" name="adj"/>
            </a:avLst>
          </a:prstGeom>
          <a:solidFill>
            <a:srgbClr val="92D050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85" name="Shape 685"/>
          <p:cNvSpPr/>
          <p:nvPr/>
        </p:nvSpPr>
        <p:spPr>
          <a:xfrm>
            <a:off x="7704534" y="2589960"/>
            <a:ext cx="257100" cy="295200"/>
          </a:xfrm>
          <a:prstGeom prst="roundRect">
            <a:avLst>
              <a:gd fmla="val 16667" name="adj"/>
            </a:avLst>
          </a:prstGeom>
          <a:solidFill>
            <a:srgbClr val="92D050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86" name="Shape 686"/>
          <p:cNvSpPr/>
          <p:nvPr/>
        </p:nvSpPr>
        <p:spPr>
          <a:xfrm>
            <a:off x="1320005" y="1440601"/>
            <a:ext cx="1214400" cy="482700"/>
          </a:xfrm>
          <a:prstGeom prst="wedgeRoundRectCallout">
            <a:avLst>
              <a:gd fmla="val -33249" name="adj1"/>
              <a:gd fmla="val 88890" name="adj2"/>
              <a:gd fmla="val 16667" name="adj3"/>
            </a:avLst>
          </a:prstGeom>
          <a:solidFill>
            <a:srgbClr val="FF66CC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SzPct val="25000"/>
              <a:buNone/>
            </a:pPr>
            <a:r>
              <a:rPr b="0" i="0" lang="zh-TW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共同投入</a:t>
            </a:r>
          </a:p>
        </p:txBody>
      </p:sp>
      <p:sp>
        <p:nvSpPr>
          <p:cNvPr id="687" name="Shape 687"/>
          <p:cNvSpPr/>
          <p:nvPr/>
        </p:nvSpPr>
        <p:spPr>
          <a:xfrm>
            <a:off x="4002285" y="1440601"/>
            <a:ext cx="1214400" cy="482700"/>
          </a:xfrm>
          <a:prstGeom prst="wedgeRoundRectCallout">
            <a:avLst>
              <a:gd fmla="val -33249" name="adj1"/>
              <a:gd fmla="val 88890" name="adj2"/>
              <a:gd fmla="val 16667" name="adj3"/>
            </a:avLst>
          </a:prstGeom>
          <a:solidFill>
            <a:srgbClr val="FF66CC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SzPct val="25000"/>
              <a:buNone/>
            </a:pPr>
            <a:r>
              <a:rPr b="0" i="0" lang="zh-TW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多人認養</a:t>
            </a:r>
          </a:p>
        </p:txBody>
      </p:sp>
      <p:sp>
        <p:nvSpPr>
          <p:cNvPr id="688" name="Shape 688"/>
          <p:cNvSpPr/>
          <p:nvPr/>
        </p:nvSpPr>
        <p:spPr>
          <a:xfrm>
            <a:off x="6707590" y="1440601"/>
            <a:ext cx="1214400" cy="482700"/>
          </a:xfrm>
          <a:prstGeom prst="wedgeRoundRectCallout">
            <a:avLst>
              <a:gd fmla="val -33249" name="adj1"/>
              <a:gd fmla="val 88890" name="adj2"/>
              <a:gd fmla="val 16667" name="adj3"/>
            </a:avLst>
          </a:prstGeom>
          <a:solidFill>
            <a:srgbClr val="FF66CC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SzPct val="25000"/>
              <a:buNone/>
            </a:pPr>
            <a:r>
              <a:rPr lang="zh-TW" sz="1800">
                <a:solidFill>
                  <a:schemeClr val="lt1"/>
                </a:solidFill>
              </a:rPr>
              <a:t>綠色場域</a:t>
            </a:r>
          </a:p>
        </p:txBody>
      </p:sp>
      <p:pic>
        <p:nvPicPr>
          <p:cNvPr id="689" name="Shape 68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22250" y="4615394"/>
            <a:ext cx="2609900" cy="1472165"/>
          </a:xfrm>
          <a:prstGeom prst="rect">
            <a:avLst/>
          </a:prstGeom>
          <a:noFill/>
          <a:ln>
            <a:noFill/>
          </a:ln>
        </p:spPr>
      </p:pic>
      <p:pic>
        <p:nvPicPr>
          <p:cNvPr id="690" name="Shape 690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3485387" y="4615387"/>
            <a:ext cx="2211900" cy="1472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91" name="Shape 69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950525" y="4614717"/>
            <a:ext cx="2702700" cy="1473519"/>
          </a:xfrm>
          <a:prstGeom prst="rect">
            <a:avLst/>
          </a:prstGeom>
          <a:noFill/>
          <a:ln>
            <a:noFill/>
          </a:ln>
        </p:spPr>
      </p:pic>
      <p:sp>
        <p:nvSpPr>
          <p:cNvPr id="692" name="Shape 692"/>
          <p:cNvSpPr txBox="1"/>
          <p:nvPr/>
        </p:nvSpPr>
        <p:spPr>
          <a:xfrm>
            <a:off x="880250" y="454025"/>
            <a:ext cx="5663700" cy="477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zh-TW" sz="2500">
                <a:solidFill>
                  <a:schemeClr val="dk1"/>
                </a:solidFill>
              </a:rPr>
              <a:t>園圃農耕經營類型方向歸納：</a:t>
            </a: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696" name="Shape 6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7" name="Shape 69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698" name="Shape 698"/>
          <p:cNvSpPr/>
          <p:nvPr/>
        </p:nvSpPr>
        <p:spPr>
          <a:xfrm>
            <a:off x="7476065" y="721227"/>
            <a:ext cx="1101600" cy="633300"/>
          </a:xfrm>
          <a:prstGeom prst="wedgeRoundRectCallout">
            <a:avLst>
              <a:gd fmla="val 32088" name="adj1"/>
              <a:gd fmla="val 94238" name="adj2"/>
              <a:gd fmla="val 16667" name="adj3"/>
            </a:avLst>
          </a:prstGeom>
          <a:solidFill>
            <a:srgbClr val="FF66CC"/>
          </a:solidFill>
          <a:ln cap="flat" cmpd="sng" w="12700">
            <a:solidFill>
              <a:schemeClr val="lt1"/>
            </a:solidFill>
            <a:prstDash val="solid"/>
            <a:miter lim="8000"/>
            <a:headEnd len="med" w="med" type="none"/>
            <a:tailEnd len="med" w="med" type="none"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SzPct val="25000"/>
              <a:buNone/>
            </a:pPr>
            <a:r>
              <a:rPr b="0" i="0" lang="zh-TW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里長</a:t>
            </a:r>
          </a:p>
        </p:txBody>
      </p:sp>
      <p:sp>
        <p:nvSpPr>
          <p:cNvPr id="699" name="Shape 699"/>
          <p:cNvSpPr/>
          <p:nvPr/>
        </p:nvSpPr>
        <p:spPr>
          <a:xfrm>
            <a:off x="4572000" y="721227"/>
            <a:ext cx="1718700" cy="633300"/>
          </a:xfrm>
          <a:prstGeom prst="wedgeRoundRectCallout">
            <a:avLst>
              <a:gd fmla="val 33073" name="adj1"/>
              <a:gd fmla="val 88890" name="adj2"/>
              <a:gd fmla="val 16667" name="adj3"/>
            </a:avLst>
          </a:prstGeom>
          <a:solidFill>
            <a:srgbClr val="FF66CC"/>
          </a:solidFill>
          <a:ln cap="flat" cmpd="sng" w="12700">
            <a:solidFill>
              <a:schemeClr val="lt1"/>
            </a:solidFill>
            <a:prstDash val="solid"/>
            <a:miter lim="8000"/>
            <a:headEnd len="med" w="med" type="none"/>
            <a:tailEnd len="med" w="med" type="none"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SzPct val="25000"/>
              <a:buNone/>
            </a:pPr>
            <a:r>
              <a:rPr b="0" i="0" lang="zh-TW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用地鄰居</a:t>
            </a:r>
          </a:p>
        </p:txBody>
      </p:sp>
      <p:pic>
        <p:nvPicPr>
          <p:cNvPr id="700" name="Shape 700"/>
          <p:cNvPicPr preferRelativeResize="0"/>
          <p:nvPr/>
        </p:nvPicPr>
        <p:blipFill rotWithShape="1">
          <a:blip r:embed="rId4">
            <a:alphaModFix/>
          </a:blip>
          <a:srcRect b="0" l="8285" r="9680" t="0"/>
          <a:stretch/>
        </p:blipFill>
        <p:spPr>
          <a:xfrm>
            <a:off x="203200" y="3937001"/>
            <a:ext cx="3430800" cy="2352600"/>
          </a:xfrm>
          <a:prstGeom prst="rect">
            <a:avLst/>
          </a:prstGeom>
          <a:noFill/>
          <a:ln cap="flat" cmpd="sng" w="9525">
            <a:solidFill>
              <a:schemeClr val="lt1"/>
            </a:solidFill>
            <a:prstDash val="solid"/>
            <a:round/>
            <a:headEnd len="med" w="med" type="none"/>
            <a:tailEnd len="med" w="med" type="none"/>
          </a:ln>
        </p:spPr>
      </p:pic>
      <p:sp>
        <p:nvSpPr>
          <p:cNvPr id="701" name="Shape 701"/>
          <p:cNvSpPr/>
          <p:nvPr/>
        </p:nvSpPr>
        <p:spPr>
          <a:xfrm>
            <a:off x="3312582" y="5362264"/>
            <a:ext cx="5370000" cy="1156800"/>
          </a:xfrm>
          <a:prstGeom prst="wedgeRoundRectCallout">
            <a:avLst>
              <a:gd fmla="val -60161" name="adj1"/>
              <a:gd fmla="val -33432" name="adj2"/>
              <a:gd fmla="val 16667" name="adj3"/>
            </a:avLst>
          </a:prstGeom>
          <a:solidFill>
            <a:srgbClr val="FF66CC"/>
          </a:solidFill>
          <a:ln cap="flat" cmpd="sng" w="12700">
            <a:solidFill>
              <a:schemeClr val="lt1"/>
            </a:solidFill>
            <a:prstDash val="solid"/>
            <a:miter lim="8000"/>
            <a:headEnd len="med" w="med" type="none"/>
            <a:tailEnd len="med" w="med" type="none"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SzPct val="25000"/>
              <a:buNone/>
            </a:pPr>
            <a:r>
              <a:rPr b="0" i="0" lang="zh-TW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鼓勵大家表達想法，</a:t>
            </a:r>
          </a:p>
          <a:p>
            <a:pPr indent="0" lvl="0" marL="0" marR="0" rtl="0" algn="ctr">
              <a:spcBef>
                <a:spcPts val="0"/>
              </a:spcBef>
              <a:buSzPct val="25000"/>
              <a:buNone/>
            </a:pPr>
            <a:r>
              <a:rPr b="0" i="0" lang="zh-TW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大家都看的到自己的想法被紀錄</a:t>
            </a:r>
          </a:p>
        </p:txBody>
      </p:sp>
      <p:sp>
        <p:nvSpPr>
          <p:cNvPr id="702" name="Shape 702"/>
          <p:cNvSpPr/>
          <p:nvPr/>
        </p:nvSpPr>
        <p:spPr>
          <a:xfrm>
            <a:off x="304809" y="304800"/>
            <a:ext cx="1908300" cy="1908300"/>
          </a:xfrm>
          <a:prstGeom prst="ellipse">
            <a:avLst/>
          </a:prstGeom>
          <a:solidFill>
            <a:srgbClr val="000000"/>
          </a:solidFill>
          <a:ln cap="flat" cmpd="sng" w="38100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 algn="ctr">
              <a:spcBef>
                <a:spcPts val="0"/>
              </a:spcBef>
              <a:buNone/>
            </a:pPr>
            <a:r>
              <a:rPr lang="zh-TW" sz="3600">
                <a:solidFill>
                  <a:srgbClr val="FFFFFF"/>
                </a:solidFill>
              </a:rPr>
              <a:t>小塊空地</a:t>
            </a: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06" name="Shape 7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7" name="Shape 707"/>
          <p:cNvPicPr preferRelativeResize="0"/>
          <p:nvPr/>
        </p:nvPicPr>
        <p:blipFill rotWithShape="1">
          <a:blip r:embed="rId3">
            <a:alphaModFix/>
          </a:blip>
          <a:srcRect b="5027" l="13663" r="8967" t="15557"/>
          <a:stretch/>
        </p:blipFill>
        <p:spPr>
          <a:xfrm>
            <a:off x="183649" y="188900"/>
            <a:ext cx="8776700" cy="50672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rgbClr val="000000"/>
        </a:solidFill>
      </p:bgPr>
    </p:bg>
    <p:spTree>
      <p:nvGrpSpPr>
        <p:cNvPr id="711" name="Shape 7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2" name="Shape 71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8" cy="6857998"/>
          </a:xfrm>
          <a:prstGeom prst="rect">
            <a:avLst/>
          </a:prstGeom>
          <a:noFill/>
          <a:ln>
            <a:noFill/>
          </a:ln>
        </p:spPr>
      </p:pic>
      <p:sp>
        <p:nvSpPr>
          <p:cNvPr id="713" name="Shape 713"/>
          <p:cNvSpPr txBox="1"/>
          <p:nvPr/>
        </p:nvSpPr>
        <p:spPr>
          <a:xfrm>
            <a:off x="0" y="5242650"/>
            <a:ext cx="9144000" cy="8154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 sz="1800">
                <a:solidFill>
                  <a:schemeClr val="lt1"/>
                </a:solidFill>
              </a:rPr>
              <a:t>大安區住安里食農課程活動與小園圃營造｜</a:t>
            </a:r>
          </a:p>
          <a:p>
            <a:pPr lvl="0" rtl="0">
              <a:spcBef>
                <a:spcPts val="0"/>
              </a:spcBef>
              <a:buNone/>
            </a:pPr>
            <a:r>
              <a:rPr lang="zh-TW" sz="2200">
                <a:solidFill>
                  <a:schemeClr val="lt1"/>
                </a:solidFill>
              </a:rPr>
              <a:t>先透過食農課程，吸引社區參與者，接著再協調實體的空間與環境改造</a:t>
            </a:r>
          </a:p>
        </p:txBody>
      </p:sp>
      <p:grpSp>
        <p:nvGrpSpPr>
          <p:cNvPr id="714" name="Shape 714"/>
          <p:cNvGrpSpPr/>
          <p:nvPr/>
        </p:nvGrpSpPr>
        <p:grpSpPr>
          <a:xfrm>
            <a:off x="726725" y="2239927"/>
            <a:ext cx="3084900" cy="1409075"/>
            <a:chOff x="452550" y="2436150"/>
            <a:chExt cx="3084900" cy="1570525"/>
          </a:xfrm>
        </p:grpSpPr>
        <p:sp>
          <p:nvSpPr>
            <p:cNvPr id="715" name="Shape 715"/>
            <p:cNvSpPr/>
            <p:nvPr/>
          </p:nvSpPr>
          <p:spPr>
            <a:xfrm>
              <a:off x="2270025" y="2643475"/>
              <a:ext cx="907200" cy="1363200"/>
            </a:xfrm>
            <a:prstGeom prst="moon">
              <a:avLst>
                <a:gd fmla="val 24208" name="adj"/>
              </a:avLst>
            </a:pr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lv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716" name="Shape 716"/>
            <p:cNvSpPr/>
            <p:nvPr/>
          </p:nvSpPr>
          <p:spPr>
            <a:xfrm>
              <a:off x="452550" y="2436150"/>
              <a:ext cx="3084900" cy="1119600"/>
            </a:xfrm>
            <a:prstGeom prst="roundRect">
              <a:avLst>
                <a:gd fmla="val 50000" name="adj"/>
              </a:avLst>
            </a:pr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lvl="0" rtl="0" algn="ctr">
                <a:spcBef>
                  <a:spcPts val="0"/>
                </a:spcBef>
                <a:buNone/>
              </a:pPr>
              <a:r>
                <a:t/>
              </a:r>
              <a:endParaRPr sz="2000"/>
            </a:p>
          </p:txBody>
        </p:sp>
      </p:grpSp>
      <p:grpSp>
        <p:nvGrpSpPr>
          <p:cNvPr id="717" name="Shape 717"/>
          <p:cNvGrpSpPr/>
          <p:nvPr/>
        </p:nvGrpSpPr>
        <p:grpSpPr>
          <a:xfrm>
            <a:off x="879125" y="2103208"/>
            <a:ext cx="3084900" cy="1409075"/>
            <a:chOff x="452550" y="2436150"/>
            <a:chExt cx="3084900" cy="1570525"/>
          </a:xfrm>
        </p:grpSpPr>
        <p:sp>
          <p:nvSpPr>
            <p:cNvPr id="718" name="Shape 718"/>
            <p:cNvSpPr/>
            <p:nvPr/>
          </p:nvSpPr>
          <p:spPr>
            <a:xfrm>
              <a:off x="2270025" y="2643475"/>
              <a:ext cx="907200" cy="1363200"/>
            </a:xfrm>
            <a:prstGeom prst="moon">
              <a:avLst>
                <a:gd fmla="val 24208" name="adj"/>
              </a:avLst>
            </a:prstGeom>
            <a:solidFill>
              <a:srgbClr val="FFFF00"/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lv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719" name="Shape 719"/>
            <p:cNvSpPr/>
            <p:nvPr/>
          </p:nvSpPr>
          <p:spPr>
            <a:xfrm>
              <a:off x="452550" y="2436150"/>
              <a:ext cx="3084900" cy="1119600"/>
            </a:xfrm>
            <a:prstGeom prst="roundRect">
              <a:avLst>
                <a:gd fmla="val 50000" name="adj"/>
              </a:avLst>
            </a:prstGeom>
            <a:solidFill>
              <a:srgbClr val="FFFF00"/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lvl="0" rtl="0" algn="ctr">
                <a:spcBef>
                  <a:spcPts val="0"/>
                </a:spcBef>
                <a:buNone/>
              </a:pPr>
              <a:r>
                <a:rPr lang="zh-TW" sz="2000"/>
                <a:t>每一位學員，先學習</a:t>
              </a:r>
            </a:p>
            <a:p>
              <a:pPr lvl="0" rtl="0" algn="ctr">
                <a:spcBef>
                  <a:spcPts val="0"/>
                </a:spcBef>
                <a:buNone/>
              </a:pPr>
              <a:r>
                <a:rPr lang="zh-TW" sz="2000"/>
                <a:t>照顧一個美植袋</a:t>
              </a:r>
            </a:p>
          </p:txBody>
        </p:sp>
      </p:grp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rgbClr val="000000"/>
        </a:solidFill>
      </p:bgPr>
    </p:bg>
    <p:spTree>
      <p:nvGrpSpPr>
        <p:cNvPr id="723" name="Shape 7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4" name="Shape 72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486400" y="2057381"/>
            <a:ext cx="3657600" cy="2057393"/>
          </a:xfrm>
          <a:prstGeom prst="rect">
            <a:avLst/>
          </a:prstGeom>
          <a:noFill/>
          <a:ln>
            <a:noFill/>
          </a:ln>
        </p:spPr>
      </p:pic>
      <p:pic>
        <p:nvPicPr>
          <p:cNvPr id="725" name="Shape 72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486394" y="4114769"/>
            <a:ext cx="3657605" cy="2057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26" name="Shape 72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743200" y="2057404"/>
            <a:ext cx="2743193" cy="2057379"/>
          </a:xfrm>
          <a:prstGeom prst="rect">
            <a:avLst/>
          </a:prstGeom>
          <a:noFill/>
          <a:ln>
            <a:noFill/>
          </a:ln>
        </p:spPr>
      </p:pic>
      <p:pic>
        <p:nvPicPr>
          <p:cNvPr id="727" name="Shape 727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743199" y="25"/>
            <a:ext cx="2743198" cy="2057383"/>
          </a:xfrm>
          <a:prstGeom prst="rect">
            <a:avLst/>
          </a:prstGeom>
          <a:noFill/>
          <a:ln>
            <a:noFill/>
          </a:ln>
        </p:spPr>
      </p:pic>
      <p:pic>
        <p:nvPicPr>
          <p:cNvPr id="728" name="Shape 728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2743197" y="4114779"/>
            <a:ext cx="2743198" cy="2057383"/>
          </a:xfrm>
          <a:prstGeom prst="rect">
            <a:avLst/>
          </a:prstGeom>
          <a:noFill/>
          <a:ln>
            <a:noFill/>
          </a:ln>
        </p:spPr>
      </p:pic>
      <p:pic>
        <p:nvPicPr>
          <p:cNvPr id="729" name="Shape 729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0" y="0"/>
            <a:ext cx="2743198" cy="2057402"/>
          </a:xfrm>
          <a:prstGeom prst="rect">
            <a:avLst/>
          </a:prstGeom>
          <a:noFill/>
          <a:ln>
            <a:noFill/>
          </a:ln>
        </p:spPr>
      </p:pic>
      <p:sp>
        <p:nvSpPr>
          <p:cNvPr id="730" name="Shape 730"/>
          <p:cNvSpPr txBox="1"/>
          <p:nvPr/>
        </p:nvSpPr>
        <p:spPr>
          <a:xfrm>
            <a:off x="0" y="6283650"/>
            <a:ext cx="9144000" cy="48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 sz="1800">
                <a:solidFill>
                  <a:schemeClr val="lt1"/>
                </a:solidFill>
              </a:rPr>
              <a:t>大安區住安里食農課程活動與園圃營造｜</a:t>
            </a:r>
          </a:p>
        </p:txBody>
      </p:sp>
      <p:pic>
        <p:nvPicPr>
          <p:cNvPr id="731" name="Shape 731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5486398" y="0"/>
            <a:ext cx="3657600" cy="2057417"/>
          </a:xfrm>
          <a:prstGeom prst="rect">
            <a:avLst/>
          </a:prstGeom>
          <a:noFill/>
          <a:ln>
            <a:noFill/>
          </a:ln>
        </p:spPr>
      </p:pic>
      <p:pic>
        <p:nvPicPr>
          <p:cNvPr id="732" name="Shape 732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0" y="2057400"/>
            <a:ext cx="2743228" cy="2057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733" name="Shape 733"/>
          <p:cNvPicPr preferRelativeResize="0"/>
          <p:nvPr/>
        </p:nvPicPr>
        <p:blipFill rotWithShape="1">
          <a:blip r:embed="rId11">
            <a:alphaModFix/>
          </a:blip>
          <a:srcRect b="0" l="0" r="41096" t="21457"/>
          <a:stretch/>
        </p:blipFill>
        <p:spPr>
          <a:xfrm>
            <a:off x="0" y="4114750"/>
            <a:ext cx="2743224" cy="20574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37" name="Shape 7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8" name="Shape 73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893380"/>
            <a:ext cx="3899400" cy="27453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C:\Documents and Settings\USER\桌面\錦安里照片\綠生活金華\IMGP4248.JPG" id="739" name="Shape 739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3890864" y="887862"/>
            <a:ext cx="5253000" cy="55374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C:\Documents and Settings\USER\桌面\錦安里照片\綠生活金華\IMGP4207.JPG" id="740" name="Shape 740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7181178" y="4224455"/>
            <a:ext cx="1662600" cy="1886400"/>
          </a:xfrm>
          <a:prstGeom prst="rect">
            <a:avLst/>
          </a:prstGeom>
          <a:noFill/>
          <a:ln cap="flat" cmpd="sng" w="9525">
            <a:solidFill>
              <a:schemeClr val="lt1"/>
            </a:solidFill>
            <a:prstDash val="solid"/>
            <a:miter lim="8000"/>
            <a:headEnd len="med" w="med" type="none"/>
            <a:tailEnd len="med" w="med" type="none"/>
          </a:ln>
        </p:spPr>
      </p:pic>
      <p:pic>
        <p:nvPicPr>
          <p:cNvPr descr="C:\Documents and Settings\USER\桌面\錦安里照片\綠生活金華\IMGP4270.JPG" id="741" name="Shape 741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1859080" y="3768221"/>
            <a:ext cx="1992299" cy="26571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C:\Documents and Settings\USER\桌面\錦安里照片\綠生活金華\IMGP4265.JPG" id="742" name="Shape 742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-193843" y="3768221"/>
            <a:ext cx="1994100" cy="26571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C:\Documents and Settings\USER\桌面\錦安里照片\綠生活金華\IMGP4325.JPG" id="743" name="Shape 743"/>
          <p:cNvPicPr preferRelativeResize="0"/>
          <p:nvPr/>
        </p:nvPicPr>
        <p:blipFill rotWithShape="1">
          <a:blip r:embed="rId8">
            <a:alphaModFix/>
          </a:blip>
          <a:srcRect b="0" l="0" r="0" t="0"/>
          <a:stretch/>
        </p:blipFill>
        <p:spPr>
          <a:xfrm>
            <a:off x="4212921" y="4224455"/>
            <a:ext cx="1443900" cy="1886400"/>
          </a:xfrm>
          <a:prstGeom prst="rect">
            <a:avLst/>
          </a:prstGeom>
          <a:noFill/>
          <a:ln cap="flat" cmpd="sng" w="9525">
            <a:solidFill>
              <a:schemeClr val="lt1"/>
            </a:solidFill>
            <a:prstDash val="solid"/>
            <a:miter lim="8000"/>
            <a:headEnd len="med" w="med" type="none"/>
            <a:tailEnd len="med" w="med" type="none"/>
          </a:ln>
        </p:spPr>
      </p:pic>
      <p:sp>
        <p:nvSpPr>
          <p:cNvPr id="744" name="Shape 744"/>
          <p:cNvSpPr/>
          <p:nvPr/>
        </p:nvSpPr>
        <p:spPr>
          <a:xfrm>
            <a:off x="6548308" y="467227"/>
            <a:ext cx="2147399" cy="633300"/>
          </a:xfrm>
          <a:prstGeom prst="wedgeRoundRectCallout">
            <a:avLst>
              <a:gd fmla="val -33249" name="adj1"/>
              <a:gd fmla="val 88890" name="adj2"/>
              <a:gd fmla="val 16667" name="adj3"/>
            </a:avLst>
          </a:prstGeom>
          <a:solidFill>
            <a:srgbClr val="FF66CC"/>
          </a:solidFill>
          <a:ln cap="flat" cmpd="sng" w="12700">
            <a:solidFill>
              <a:schemeClr val="lt1"/>
            </a:solidFill>
            <a:prstDash val="solid"/>
            <a:miter lim="8000"/>
            <a:headEnd len="med" w="med" type="none"/>
            <a:tailEnd len="med" w="med" type="none"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SzPct val="25000"/>
              <a:buNone/>
            </a:pPr>
            <a:r>
              <a:rPr b="0" i="0" lang="zh-TW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議題試水溫</a:t>
            </a:r>
          </a:p>
        </p:txBody>
      </p:sp>
      <p:sp>
        <p:nvSpPr>
          <p:cNvPr id="745" name="Shape 745"/>
          <p:cNvSpPr/>
          <p:nvPr/>
        </p:nvSpPr>
        <p:spPr>
          <a:xfrm>
            <a:off x="304809" y="172550"/>
            <a:ext cx="1908300" cy="1908300"/>
          </a:xfrm>
          <a:prstGeom prst="ellipse">
            <a:avLst/>
          </a:prstGeom>
          <a:solidFill>
            <a:srgbClr val="000000"/>
          </a:solidFill>
          <a:ln cap="flat" cmpd="sng" w="38100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 algn="ctr">
              <a:spcBef>
                <a:spcPts val="0"/>
              </a:spcBef>
              <a:buNone/>
            </a:pPr>
            <a:r>
              <a:rPr lang="zh-TW" sz="3600">
                <a:solidFill>
                  <a:srgbClr val="FFFFFF"/>
                </a:solidFill>
              </a:rPr>
              <a:t>公有空地</a:t>
            </a: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49" name="Shape 7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0" name="Shape 750"/>
          <p:cNvPicPr preferRelativeResize="0"/>
          <p:nvPr/>
        </p:nvPicPr>
        <p:blipFill rotWithShape="1">
          <a:blip r:embed="rId3">
            <a:alphaModFix/>
          </a:blip>
          <a:srcRect b="7697" l="18150" r="11742" t="15171"/>
          <a:stretch/>
        </p:blipFill>
        <p:spPr>
          <a:xfrm>
            <a:off x="152400" y="152400"/>
            <a:ext cx="8737600" cy="540768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54" name="Shape 7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5" name="Shape 75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737600" cy="6553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rgbClr val="000000"/>
        </a:solidFill>
      </p:bgPr>
    </p:bg>
    <p:spTree>
      <p:nvGrpSpPr>
        <p:cNvPr id="759" name="Shape 7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0" name="Shape 76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9144000" cy="6086400"/>
          </a:xfrm>
          <a:prstGeom prst="rect">
            <a:avLst/>
          </a:prstGeom>
          <a:noFill/>
          <a:ln>
            <a:noFill/>
          </a:ln>
        </p:spPr>
      </p:pic>
      <p:sp>
        <p:nvSpPr>
          <p:cNvPr id="761" name="Shape 761"/>
          <p:cNvSpPr txBox="1"/>
          <p:nvPr/>
        </p:nvSpPr>
        <p:spPr>
          <a:xfrm>
            <a:off x="0" y="6369300"/>
            <a:ext cx="9144000" cy="48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 sz="1800">
                <a:solidFill>
                  <a:schemeClr val="lt1"/>
                </a:solidFill>
              </a:rPr>
              <a:t>台北市</a:t>
            </a:r>
            <a:r>
              <a:rPr lang="zh-TW" sz="1800">
                <a:solidFill>
                  <a:schemeClr val="lt1"/>
                </a:solidFill>
              </a:rPr>
              <a:t>古亭國小對面的開心農場｜園圃本身也是一處公共開放空間</a:t>
            </a:r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65" name="Shape 7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6" name="Shape 76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8" cy="6857998"/>
          </a:xfrm>
          <a:prstGeom prst="rect">
            <a:avLst/>
          </a:prstGeom>
          <a:noFill/>
          <a:ln>
            <a:noFill/>
          </a:ln>
        </p:spPr>
      </p:pic>
      <p:sp>
        <p:nvSpPr>
          <p:cNvPr id="767" name="Shape 767"/>
          <p:cNvSpPr txBox="1"/>
          <p:nvPr/>
        </p:nvSpPr>
        <p:spPr>
          <a:xfrm>
            <a:off x="0" y="6363150"/>
            <a:ext cx="9144000" cy="48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 sz="1800">
                <a:solidFill>
                  <a:schemeClr val="lt1"/>
                </a:solidFill>
              </a:rPr>
              <a:t>松山區鵬程里「健康鵬園」農園規劃工作坊｜社區內的一塊簡易綠地，約 350 坪</a:t>
            </a: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rgbClr val="000000"/>
        </a:solidFill>
      </p:bgPr>
    </p:bg>
    <p:spTree>
      <p:nvGrpSpPr>
        <p:cNvPr id="771" name="Shape 7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2" name="Shape 772"/>
          <p:cNvPicPr preferRelativeResize="0"/>
          <p:nvPr/>
        </p:nvPicPr>
        <p:blipFill rotWithShape="1">
          <a:blip r:embed="rId3">
            <a:alphaModFix/>
          </a:blip>
          <a:srcRect b="0" l="9738" r="7732" t="0"/>
          <a:stretch/>
        </p:blipFill>
        <p:spPr>
          <a:xfrm>
            <a:off x="5215950" y="4180612"/>
            <a:ext cx="3928048" cy="2677386"/>
          </a:xfrm>
          <a:prstGeom prst="rect">
            <a:avLst/>
          </a:prstGeom>
          <a:noFill/>
          <a:ln>
            <a:noFill/>
          </a:ln>
        </p:spPr>
      </p:pic>
      <p:pic>
        <p:nvPicPr>
          <p:cNvPr id="773" name="Shape 77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3915339"/>
            <a:ext cx="5292144" cy="2936511"/>
          </a:xfrm>
          <a:prstGeom prst="rect">
            <a:avLst/>
          </a:prstGeom>
          <a:noFill/>
          <a:ln>
            <a:noFill/>
          </a:ln>
        </p:spPr>
      </p:pic>
      <p:sp>
        <p:nvSpPr>
          <p:cNvPr id="774" name="Shape 774"/>
          <p:cNvSpPr txBox="1"/>
          <p:nvPr/>
        </p:nvSpPr>
        <p:spPr>
          <a:xfrm>
            <a:off x="0" y="6363150"/>
            <a:ext cx="9144000" cy="48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 sz="1800">
                <a:solidFill>
                  <a:schemeClr val="lt1"/>
                </a:solidFill>
              </a:rPr>
              <a:t>松山區鵬程里「健康鵬園」農園規劃工作坊｜認識農園元素、空間配置工作坊</a:t>
            </a:r>
          </a:p>
        </p:txBody>
      </p:sp>
      <p:pic>
        <p:nvPicPr>
          <p:cNvPr id="775" name="Shape 77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0" y="0"/>
            <a:ext cx="5292151" cy="3915343"/>
          </a:xfrm>
          <a:prstGeom prst="rect">
            <a:avLst/>
          </a:prstGeom>
          <a:noFill/>
          <a:ln>
            <a:noFill/>
          </a:ln>
        </p:spPr>
      </p:pic>
      <p:pic>
        <p:nvPicPr>
          <p:cNvPr id="776" name="Shape 776"/>
          <p:cNvPicPr preferRelativeResize="0"/>
          <p:nvPr/>
        </p:nvPicPr>
        <p:blipFill rotWithShape="1">
          <a:blip r:embed="rId6">
            <a:alphaModFix/>
          </a:blip>
          <a:srcRect b="21937" l="0" r="0" t="27964"/>
          <a:stretch/>
        </p:blipFill>
        <p:spPr>
          <a:xfrm rot="10800000">
            <a:off x="5292153" y="2318662"/>
            <a:ext cx="3851846" cy="1456174"/>
          </a:xfrm>
          <a:prstGeom prst="rect">
            <a:avLst/>
          </a:prstGeom>
          <a:noFill/>
          <a:ln>
            <a:noFill/>
          </a:ln>
        </p:spPr>
      </p:pic>
      <p:pic>
        <p:nvPicPr>
          <p:cNvPr id="777" name="Shape 777"/>
          <p:cNvPicPr preferRelativeResize="0"/>
          <p:nvPr/>
        </p:nvPicPr>
        <p:blipFill rotWithShape="1">
          <a:blip r:embed="rId7">
            <a:alphaModFix/>
          </a:blip>
          <a:srcRect b="31225" l="22095" r="8662" t="20287"/>
          <a:stretch/>
        </p:blipFill>
        <p:spPr>
          <a:xfrm>
            <a:off x="5292150" y="395575"/>
            <a:ext cx="3851847" cy="151728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rgbClr val="000000"/>
        </a:solidFill>
      </p:bgPr>
    </p:bg>
    <p:spTree>
      <p:nvGrpSpPr>
        <p:cNvPr id="781" name="Shape 7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2" name="Shape 782"/>
          <p:cNvPicPr preferRelativeResize="0"/>
          <p:nvPr/>
        </p:nvPicPr>
        <p:blipFill rotWithShape="1">
          <a:blip r:embed="rId3">
            <a:alphaModFix/>
          </a:blip>
          <a:srcRect b="0" l="9738" r="7732" t="0"/>
          <a:stretch/>
        </p:blipFill>
        <p:spPr>
          <a:xfrm>
            <a:off x="1" y="-11"/>
            <a:ext cx="9144002" cy="6232587"/>
          </a:xfrm>
          <a:prstGeom prst="rect">
            <a:avLst/>
          </a:prstGeom>
          <a:noFill/>
          <a:ln>
            <a:noFill/>
          </a:ln>
        </p:spPr>
      </p:pic>
      <p:sp>
        <p:nvSpPr>
          <p:cNvPr id="783" name="Shape 783"/>
          <p:cNvSpPr txBox="1"/>
          <p:nvPr/>
        </p:nvSpPr>
        <p:spPr>
          <a:xfrm>
            <a:off x="0" y="6363150"/>
            <a:ext cx="9144000" cy="48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 sz="1800">
                <a:solidFill>
                  <a:schemeClr val="lt1"/>
                </a:solidFill>
              </a:rPr>
              <a:t>松山區鵬程里「健康鵬園」農園規劃工作坊｜配置圖，接續松山區公所經建課施作</a:t>
            </a:r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rgbClr val="000000"/>
        </a:solidFill>
      </p:bgPr>
    </p:bg>
    <p:spTree>
      <p:nvGrpSpPr>
        <p:cNvPr id="787" name="Shape 7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8" name="Shape 78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8" cy="6857998"/>
          </a:xfrm>
          <a:prstGeom prst="rect">
            <a:avLst/>
          </a:prstGeom>
          <a:noFill/>
          <a:ln>
            <a:noFill/>
          </a:ln>
        </p:spPr>
      </p:pic>
      <p:sp>
        <p:nvSpPr>
          <p:cNvPr id="789" name="Shape 789"/>
          <p:cNvSpPr txBox="1"/>
          <p:nvPr/>
        </p:nvSpPr>
        <p:spPr>
          <a:xfrm>
            <a:off x="0" y="6363150"/>
            <a:ext cx="9144000" cy="48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 sz="1800">
                <a:solidFill>
                  <a:schemeClr val="lt1"/>
                </a:solidFill>
              </a:rPr>
              <a:t>松山區鵬程里「健康鵬園」農園規劃工作坊｜活動、延伸方向、農場守則</a:t>
            </a:r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rgbClr val="000000"/>
        </a:solidFill>
      </p:bgPr>
    </p:bg>
    <p:spTree>
      <p:nvGrpSpPr>
        <p:cNvPr id="793" name="Shape 7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4" name="Shape 79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-508017" y="1905003"/>
            <a:ext cx="4064030" cy="3047998"/>
          </a:xfrm>
          <a:prstGeom prst="rect">
            <a:avLst/>
          </a:prstGeom>
          <a:noFill/>
          <a:ln>
            <a:noFill/>
          </a:ln>
        </p:spPr>
      </p:pic>
      <p:pic>
        <p:nvPicPr>
          <p:cNvPr id="795" name="Shape 79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5400000">
            <a:off x="5587986" y="1905001"/>
            <a:ext cx="4064030" cy="3047998"/>
          </a:xfrm>
          <a:prstGeom prst="rect">
            <a:avLst/>
          </a:prstGeom>
          <a:noFill/>
          <a:ln>
            <a:noFill/>
          </a:ln>
        </p:spPr>
      </p:pic>
      <p:pic>
        <p:nvPicPr>
          <p:cNvPr id="796" name="Shape 79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rot="5400000">
            <a:off x="2539976" y="1904998"/>
            <a:ext cx="4064055" cy="3048004"/>
          </a:xfrm>
          <a:prstGeom prst="rect">
            <a:avLst/>
          </a:prstGeom>
          <a:noFill/>
          <a:ln>
            <a:noFill/>
          </a:ln>
        </p:spPr>
      </p:pic>
      <p:sp>
        <p:nvSpPr>
          <p:cNvPr id="797" name="Shape 797"/>
          <p:cNvSpPr txBox="1"/>
          <p:nvPr/>
        </p:nvSpPr>
        <p:spPr>
          <a:xfrm>
            <a:off x="0" y="6363150"/>
            <a:ext cx="9144000" cy="48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 sz="1800">
                <a:solidFill>
                  <a:schemeClr val="lt1"/>
                </a:solidFill>
              </a:rPr>
              <a:t>松山區鵬程里「健康鵬園」農園規劃工作坊｜活動、延伸方向、農場守則</a:t>
            </a:r>
          </a:p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rgbClr val="D9EAD3"/>
        </a:solidFill>
      </p:bgPr>
    </p:bg>
    <p:spTree>
      <p:nvGrpSpPr>
        <p:cNvPr id="801" name="Shape 8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2" name="Shape 80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930657" y="0"/>
            <a:ext cx="5213334" cy="3909994"/>
          </a:xfrm>
          <a:prstGeom prst="rect">
            <a:avLst/>
          </a:prstGeom>
          <a:noFill/>
          <a:ln>
            <a:noFill/>
          </a:ln>
        </p:spPr>
      </p:pic>
      <p:pic>
        <p:nvPicPr>
          <p:cNvPr id="803" name="Shape 80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98159" y="0"/>
            <a:ext cx="2932502" cy="3909994"/>
          </a:xfrm>
          <a:prstGeom prst="rect">
            <a:avLst/>
          </a:prstGeom>
          <a:noFill/>
          <a:ln>
            <a:noFill/>
          </a:ln>
        </p:spPr>
      </p:pic>
      <p:pic>
        <p:nvPicPr>
          <p:cNvPr id="804" name="Shape 80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930657" y="3909987"/>
            <a:ext cx="5213342" cy="2948013"/>
          </a:xfrm>
          <a:prstGeom prst="rect">
            <a:avLst/>
          </a:prstGeom>
          <a:noFill/>
          <a:ln>
            <a:noFill/>
          </a:ln>
        </p:spPr>
      </p:pic>
      <p:pic>
        <p:nvPicPr>
          <p:cNvPr id="805" name="Shape 80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-16" y="3910000"/>
            <a:ext cx="3930663" cy="294799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09" name="Shape 8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0" name="Shape 81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839203" cy="591725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14" name="Shape 8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5" name="Shape 815"/>
          <p:cNvPicPr preferRelativeResize="0"/>
          <p:nvPr/>
        </p:nvPicPr>
        <p:blipFill rotWithShape="1">
          <a:blip r:embed="rId3">
            <a:alphaModFix/>
          </a:blip>
          <a:srcRect b="0" l="27946" r="25707" t="9173"/>
          <a:stretch/>
        </p:blipFill>
        <p:spPr>
          <a:xfrm>
            <a:off x="4753849" y="3737275"/>
            <a:ext cx="4237749" cy="2968324"/>
          </a:xfrm>
          <a:prstGeom prst="rect">
            <a:avLst/>
          </a:prstGeom>
          <a:noFill/>
          <a:ln>
            <a:noFill/>
          </a:ln>
        </p:spPr>
      </p:pic>
      <p:pic>
        <p:nvPicPr>
          <p:cNvPr id="816" name="Shape 816"/>
          <p:cNvPicPr preferRelativeResize="0"/>
          <p:nvPr/>
        </p:nvPicPr>
        <p:blipFill rotWithShape="1">
          <a:blip r:embed="rId4">
            <a:alphaModFix/>
          </a:blip>
          <a:srcRect b="18864" l="6875" r="7931" t="12213"/>
          <a:stretch/>
        </p:blipFill>
        <p:spPr>
          <a:xfrm>
            <a:off x="152400" y="152400"/>
            <a:ext cx="8839198" cy="3432473"/>
          </a:xfrm>
          <a:prstGeom prst="rect">
            <a:avLst/>
          </a:prstGeom>
          <a:noFill/>
          <a:ln>
            <a:noFill/>
          </a:ln>
        </p:spPr>
      </p:pic>
      <p:pic>
        <p:nvPicPr>
          <p:cNvPr id="817" name="Shape 81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52400" y="3737273"/>
            <a:ext cx="4456842" cy="29683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21" name="Shape 8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2" name="Shape 8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743658" cy="65531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26" name="Shape 8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7" name="Shape 827"/>
          <p:cNvSpPr/>
          <p:nvPr/>
        </p:nvSpPr>
        <p:spPr>
          <a:xfrm>
            <a:off x="468312" y="6156325"/>
            <a:ext cx="2735400" cy="371400"/>
          </a:xfrm>
          <a:prstGeom prst="rect">
            <a:avLst/>
          </a:prstGeom>
          <a:solidFill>
            <a:srgbClr val="16A2AE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b="0" i="0" lang="zh-TW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錦安屋頂上的農夫聚會</a:t>
            </a:r>
          </a:p>
        </p:txBody>
      </p:sp>
      <p:pic>
        <p:nvPicPr>
          <p:cNvPr descr="https://fbcdn-sphotos-f-a.akamaihd.net/hphotos-ak-xap1/t31.0-8/10582779_641919165905885_818233107415954566_o.jpg" id="828" name="Shape 828"/>
          <p:cNvPicPr preferRelativeResize="0"/>
          <p:nvPr/>
        </p:nvPicPr>
        <p:blipFill rotWithShape="1">
          <a:blip r:embed="rId3">
            <a:alphaModFix/>
          </a:blip>
          <a:srcRect b="22779" l="0" r="0" t="0"/>
          <a:stretch/>
        </p:blipFill>
        <p:spPr>
          <a:xfrm>
            <a:off x="468312" y="4500562"/>
            <a:ext cx="2735400" cy="1584300"/>
          </a:xfrm>
          <a:prstGeom prst="rect">
            <a:avLst/>
          </a:prstGeom>
          <a:noFill/>
          <a:ln>
            <a:noFill/>
          </a:ln>
        </p:spPr>
      </p:pic>
      <p:sp>
        <p:nvSpPr>
          <p:cNvPr id="829" name="Shape 829"/>
          <p:cNvSpPr/>
          <p:nvPr/>
        </p:nvSpPr>
        <p:spPr>
          <a:xfrm>
            <a:off x="3262313" y="6157912"/>
            <a:ext cx="2736900" cy="371400"/>
          </a:xfrm>
          <a:prstGeom prst="rect">
            <a:avLst/>
          </a:prstGeom>
          <a:solidFill>
            <a:srgbClr val="16A2AE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b="0" i="0" lang="zh-TW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永和社大園區體驗活動</a:t>
            </a:r>
          </a:p>
        </p:txBody>
      </p:sp>
      <p:sp>
        <p:nvSpPr>
          <p:cNvPr id="830" name="Shape 830"/>
          <p:cNvSpPr/>
          <p:nvPr/>
        </p:nvSpPr>
        <p:spPr>
          <a:xfrm>
            <a:off x="6048375" y="6157912"/>
            <a:ext cx="2736900" cy="371400"/>
          </a:xfrm>
          <a:prstGeom prst="rect">
            <a:avLst/>
          </a:prstGeom>
          <a:solidFill>
            <a:srgbClr val="16A2AE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SzPct val="25000"/>
              <a:buNone/>
            </a:pPr>
            <a:r>
              <a:rPr b="0" i="0" lang="zh-TW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松山區幸福農場導覽活動</a:t>
            </a:r>
          </a:p>
        </p:txBody>
      </p:sp>
      <p:pic>
        <p:nvPicPr>
          <p:cNvPr id="831" name="Shape 831"/>
          <p:cNvPicPr preferRelativeResize="0"/>
          <p:nvPr/>
        </p:nvPicPr>
        <p:blipFill rotWithShape="1">
          <a:blip r:embed="rId4">
            <a:alphaModFix/>
          </a:blip>
          <a:srcRect b="12547" l="0" r="0" t="10238"/>
          <a:stretch/>
        </p:blipFill>
        <p:spPr>
          <a:xfrm>
            <a:off x="6049962" y="4502151"/>
            <a:ext cx="2735400" cy="15843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https://fbcdn-sphotos-e-a.akamaihd.net/hphotos-ak-xap1/v/t1.0-9/10474040_824567607577476_4503603170393075203_n.jpg?oh=5f67b81fa2d25d663ec6a7857532f298&amp;oe=54CF775E&amp;__gda__=1421876098_8c8eae522d9fbaa23220072429938cde" id="832" name="Shape 832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3292475" y="4518026"/>
            <a:ext cx="2706600" cy="1566900"/>
          </a:xfrm>
          <a:prstGeom prst="rect">
            <a:avLst/>
          </a:prstGeom>
          <a:noFill/>
          <a:ln>
            <a:noFill/>
          </a:ln>
        </p:spPr>
      </p:pic>
      <p:sp>
        <p:nvSpPr>
          <p:cNvPr id="833" name="Shape 833"/>
          <p:cNvSpPr/>
          <p:nvPr/>
        </p:nvSpPr>
        <p:spPr>
          <a:xfrm>
            <a:off x="6048375" y="3961676"/>
            <a:ext cx="2736900" cy="371400"/>
          </a:xfrm>
          <a:prstGeom prst="rect">
            <a:avLst/>
          </a:prstGeom>
          <a:solidFill>
            <a:srgbClr val="16A2AE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SzPct val="25000"/>
              <a:buNone/>
            </a:pPr>
            <a:r>
              <a:rPr lang="zh-TW" sz="1800">
                <a:solidFill>
                  <a:schemeClr val="lt1"/>
                </a:solidFill>
              </a:rPr>
              <a:t>打造</a:t>
            </a:r>
            <a:r>
              <a:rPr b="0" i="0" lang="zh-TW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猴洞礦車式菜車</a:t>
            </a:r>
          </a:p>
        </p:txBody>
      </p:sp>
      <p:pic>
        <p:nvPicPr>
          <p:cNvPr id="834" name="Shape 834"/>
          <p:cNvPicPr preferRelativeResize="0"/>
          <p:nvPr/>
        </p:nvPicPr>
        <p:blipFill rotWithShape="1">
          <a:blip r:embed="rId6">
            <a:alphaModFix/>
          </a:blip>
          <a:srcRect b="0" l="5917" r="0" t="18460"/>
          <a:stretch/>
        </p:blipFill>
        <p:spPr>
          <a:xfrm>
            <a:off x="6061075" y="2314575"/>
            <a:ext cx="2724300" cy="15741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D:\案子-阿棻\---台北市-臺北市推動地區型都市再生策略規劃設計\影像\C-照片\2014.01.02--香草園拓墾\IMG_7769.JPG" id="835" name="Shape 835"/>
          <p:cNvPicPr preferRelativeResize="0"/>
          <p:nvPr/>
        </p:nvPicPr>
        <p:blipFill rotWithShape="1">
          <a:blip r:embed="rId7">
            <a:alphaModFix/>
          </a:blip>
          <a:srcRect b="8210" l="0" r="0" t="18545"/>
          <a:stretch/>
        </p:blipFill>
        <p:spPr>
          <a:xfrm>
            <a:off x="3262313" y="2311400"/>
            <a:ext cx="2723700" cy="1587000"/>
          </a:xfrm>
          <a:prstGeom prst="rect">
            <a:avLst/>
          </a:prstGeom>
          <a:noFill/>
          <a:ln>
            <a:noFill/>
          </a:ln>
        </p:spPr>
      </p:pic>
      <p:sp>
        <p:nvSpPr>
          <p:cNvPr id="836" name="Shape 836"/>
          <p:cNvSpPr/>
          <p:nvPr/>
        </p:nvSpPr>
        <p:spPr>
          <a:xfrm>
            <a:off x="3262313" y="3961676"/>
            <a:ext cx="2736900" cy="371400"/>
          </a:xfrm>
          <a:prstGeom prst="rect">
            <a:avLst/>
          </a:prstGeom>
          <a:solidFill>
            <a:srgbClr val="16A2AE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SzPct val="25000"/>
              <a:buNone/>
            </a:pPr>
            <a:r>
              <a:rPr b="0" i="0" lang="zh-TW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錦安香草園的首次種植</a:t>
            </a:r>
          </a:p>
        </p:txBody>
      </p:sp>
      <p:pic>
        <p:nvPicPr>
          <p:cNvPr descr="\\C50\案子-阿棻\02-台北---大安102-臺北市推動地區型都市再生策略規劃設計\影像\C-照片\2013.11.16--社區綠運會\20131116綠運會玉米伯區\WP_20131116_022.jpg" id="837" name="Shape 837"/>
          <p:cNvPicPr preferRelativeResize="0"/>
          <p:nvPr/>
        </p:nvPicPr>
        <p:blipFill rotWithShape="1">
          <a:blip r:embed="rId8">
            <a:alphaModFix/>
          </a:blip>
          <a:srcRect b="0" l="0" r="7467" t="0"/>
          <a:stretch/>
        </p:blipFill>
        <p:spPr>
          <a:xfrm>
            <a:off x="6061075" y="99289"/>
            <a:ext cx="2721000" cy="1655700"/>
          </a:xfrm>
          <a:prstGeom prst="rect">
            <a:avLst/>
          </a:prstGeom>
          <a:noFill/>
          <a:ln>
            <a:noFill/>
          </a:ln>
        </p:spPr>
      </p:pic>
      <p:sp>
        <p:nvSpPr>
          <p:cNvPr id="838" name="Shape 838"/>
          <p:cNvSpPr/>
          <p:nvPr/>
        </p:nvSpPr>
        <p:spPr>
          <a:xfrm>
            <a:off x="6045201" y="1798051"/>
            <a:ext cx="2736899" cy="371400"/>
          </a:xfrm>
          <a:prstGeom prst="rect">
            <a:avLst/>
          </a:prstGeom>
          <a:solidFill>
            <a:srgbClr val="16A2AE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SzPct val="25000"/>
              <a:buNone/>
            </a:pPr>
            <a:r>
              <a:rPr b="0" i="0" lang="zh-TW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發起牆面彩繪活動</a:t>
            </a:r>
          </a:p>
        </p:txBody>
      </p:sp>
      <p:sp>
        <p:nvSpPr>
          <p:cNvPr id="839" name="Shape 839"/>
          <p:cNvSpPr/>
          <p:nvPr/>
        </p:nvSpPr>
        <p:spPr>
          <a:xfrm>
            <a:off x="726133" y="367843"/>
            <a:ext cx="2843700" cy="2843700"/>
          </a:xfrm>
          <a:prstGeom prst="ellipse">
            <a:avLst/>
          </a:prstGeom>
          <a:solidFill>
            <a:srgbClr val="92D050">
              <a:alpha val="49800"/>
            </a:srgbClr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SzPct val="25000"/>
              <a:buNone/>
            </a:pPr>
            <a:r>
              <a:rPr lang="zh-TW" sz="2800"/>
              <a:t>都市</a:t>
            </a:r>
            <a:r>
              <a:rPr b="0" i="0" lang="zh-TW" sz="2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園圃</a:t>
            </a:r>
          </a:p>
          <a:p>
            <a:pPr indent="0" lvl="0" marL="0" marR="0" rtl="0" algn="ctr">
              <a:spcBef>
                <a:spcPts val="0"/>
              </a:spcBef>
              <a:buSzPct val="25000"/>
              <a:buNone/>
            </a:pPr>
            <a:r>
              <a:rPr lang="zh-TW" sz="2800"/>
              <a:t>可以有</a:t>
            </a:r>
            <a:r>
              <a:rPr lang="zh-TW" sz="2800"/>
              <a:t>多元</a:t>
            </a:r>
          </a:p>
          <a:p>
            <a:pPr indent="0" lvl="0" marL="0" marR="0" rtl="0" algn="ctr">
              <a:spcBef>
                <a:spcPts val="0"/>
              </a:spcBef>
              <a:buSzPct val="25000"/>
              <a:buNone/>
            </a:pPr>
            <a:r>
              <a:rPr b="0" i="0" lang="zh-TW" sz="2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公共活動</a:t>
            </a:r>
          </a:p>
          <a:p>
            <a:pPr indent="0" lvl="0" marL="0" marR="0" rtl="0" algn="ctr">
              <a:spcBef>
                <a:spcPts val="0"/>
              </a:spcBef>
              <a:buSzPct val="25000"/>
              <a:buNone/>
            </a:pPr>
            <a:r>
              <a:rPr lang="zh-TW" sz="2800"/>
              <a:t>與公益延伸</a:t>
            </a:r>
          </a:p>
        </p:txBody>
      </p:sp>
      <p:sp>
        <p:nvSpPr>
          <p:cNvPr id="840" name="Shape 840"/>
          <p:cNvSpPr/>
          <p:nvPr/>
        </p:nvSpPr>
        <p:spPr>
          <a:xfrm>
            <a:off x="466281" y="3969835"/>
            <a:ext cx="2721000" cy="363300"/>
          </a:xfrm>
          <a:prstGeom prst="rect">
            <a:avLst/>
          </a:prstGeom>
          <a:noFill/>
          <a:ln cap="flat" cmpd="sng" w="12700">
            <a:solidFill>
              <a:srgbClr val="BFBFBF"/>
            </a:solidFill>
            <a:prstDash val="solid"/>
            <a:miter lim="8000"/>
            <a:headEnd len="med" w="med" type="none"/>
            <a:tailEnd len="med" w="med" type="none"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41" name="Shape 841"/>
          <p:cNvSpPr/>
          <p:nvPr/>
        </p:nvSpPr>
        <p:spPr>
          <a:xfrm>
            <a:off x="466281" y="2473571"/>
            <a:ext cx="1703700" cy="1703700"/>
          </a:xfrm>
          <a:prstGeom prst="ellipse">
            <a:avLst/>
          </a:prstGeom>
          <a:solidFill>
            <a:srgbClr val="92D050">
              <a:alpha val="49800"/>
            </a:srgbClr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2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42" name="Shape 842"/>
          <p:cNvSpPr/>
          <p:nvPr/>
        </p:nvSpPr>
        <p:spPr>
          <a:xfrm>
            <a:off x="5210485" y="1493824"/>
            <a:ext cx="1078800" cy="1078800"/>
          </a:xfrm>
          <a:prstGeom prst="ellipse">
            <a:avLst/>
          </a:prstGeom>
          <a:solidFill>
            <a:srgbClr val="92D050">
              <a:alpha val="49800"/>
            </a:srgbClr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2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43" name="Shape 843"/>
          <p:cNvSpPr/>
          <p:nvPr/>
        </p:nvSpPr>
        <p:spPr>
          <a:xfrm>
            <a:off x="8379929" y="4120582"/>
            <a:ext cx="1703700" cy="1703700"/>
          </a:xfrm>
          <a:prstGeom prst="ellipse">
            <a:avLst/>
          </a:prstGeom>
          <a:solidFill>
            <a:srgbClr val="92D050">
              <a:alpha val="49800"/>
            </a:srgbClr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2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rgbClr val="000000"/>
        </a:solidFill>
      </p:bgPr>
    </p:bg>
    <p:spTree>
      <p:nvGrpSpPr>
        <p:cNvPr id="847" name="Shape 84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51" name="Shape 8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52" name="Shape 852"/>
          <p:cNvPicPr preferRelativeResize="0"/>
          <p:nvPr/>
        </p:nvPicPr>
        <p:blipFill rotWithShape="1">
          <a:blip r:embed="rId3">
            <a:alphaModFix/>
          </a:blip>
          <a:srcRect b="0" l="0" r="8357" t="0"/>
          <a:stretch/>
        </p:blipFill>
        <p:spPr>
          <a:xfrm>
            <a:off x="152400" y="152400"/>
            <a:ext cx="8991600" cy="6541175"/>
          </a:xfrm>
          <a:prstGeom prst="rect">
            <a:avLst/>
          </a:prstGeom>
          <a:noFill/>
          <a:ln>
            <a:noFill/>
          </a:ln>
        </p:spPr>
      </p:pic>
      <p:sp>
        <p:nvSpPr>
          <p:cNvPr id="853" name="Shape 853"/>
          <p:cNvSpPr/>
          <p:nvPr/>
        </p:nvSpPr>
        <p:spPr>
          <a:xfrm>
            <a:off x="1024500" y="556275"/>
            <a:ext cx="3201600" cy="3201600"/>
          </a:xfrm>
          <a:prstGeom prst="ellipse">
            <a:avLst/>
          </a:prstGeom>
          <a:solidFill>
            <a:srgbClr val="000000">
              <a:alpha val="53080"/>
            </a:srgbClr>
          </a:solidFill>
          <a:ln cap="flat" cmpd="sng" w="28575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 algn="ctr">
              <a:spcBef>
                <a:spcPts val="0"/>
              </a:spcBef>
              <a:buNone/>
            </a:pPr>
            <a:r>
              <a:rPr lang="zh-TW" sz="7200">
                <a:solidFill>
                  <a:srgbClr val="FFFFFF"/>
                </a:solidFill>
              </a:rPr>
              <a:t>找出</a:t>
            </a:r>
          </a:p>
          <a:p>
            <a:pPr lvl="0" algn="ctr">
              <a:spcBef>
                <a:spcPts val="0"/>
              </a:spcBef>
              <a:buNone/>
            </a:pPr>
            <a:r>
              <a:rPr lang="zh-TW" sz="7200">
                <a:solidFill>
                  <a:srgbClr val="FFFFFF"/>
                </a:solidFill>
              </a:rPr>
              <a:t>空間</a:t>
            </a:r>
          </a:p>
        </p:txBody>
      </p:sp>
      <p:sp>
        <p:nvSpPr>
          <p:cNvPr id="854" name="Shape 854"/>
          <p:cNvSpPr/>
          <p:nvPr/>
        </p:nvSpPr>
        <p:spPr>
          <a:xfrm>
            <a:off x="4917900" y="556275"/>
            <a:ext cx="3201600" cy="3201600"/>
          </a:xfrm>
          <a:prstGeom prst="ellipse">
            <a:avLst/>
          </a:prstGeom>
          <a:solidFill>
            <a:srgbClr val="000000">
              <a:alpha val="53080"/>
            </a:srgbClr>
          </a:solidFill>
          <a:ln cap="flat" cmpd="sng" w="28575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 sz="7200">
                <a:solidFill>
                  <a:srgbClr val="FFFFFF"/>
                </a:solidFill>
              </a:rPr>
              <a:t>食農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 sz="7200">
                <a:solidFill>
                  <a:srgbClr val="FFFFFF"/>
                </a:solidFill>
              </a:rPr>
              <a:t>巧思</a:t>
            </a:r>
          </a:p>
        </p:txBody>
      </p:sp>
      <p:sp>
        <p:nvSpPr>
          <p:cNvPr id="855" name="Shape 855"/>
          <p:cNvSpPr/>
          <p:nvPr/>
        </p:nvSpPr>
        <p:spPr>
          <a:xfrm>
            <a:off x="3933600" y="1518675"/>
            <a:ext cx="1276800" cy="1276800"/>
          </a:xfrm>
          <a:prstGeom prst="plus">
            <a:avLst>
              <a:gd fmla="val 45979" name="adj"/>
            </a:avLst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856" name="Shape 856"/>
          <p:cNvSpPr/>
          <p:nvPr/>
        </p:nvSpPr>
        <p:spPr>
          <a:xfrm>
            <a:off x="1024500" y="3419425"/>
            <a:ext cx="7095000" cy="2819400"/>
          </a:xfrm>
          <a:prstGeom prst="roundRect">
            <a:avLst>
              <a:gd fmla="val 50000" name="adj"/>
            </a:avLst>
          </a:prstGeom>
          <a:noFill/>
          <a:ln cap="flat" cmpd="sng" w="28575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 sz="7200">
                <a:solidFill>
                  <a:srgbClr val="FFFFFF"/>
                </a:solidFill>
              </a:rPr>
              <a:t>社區生活經驗</a:t>
            </a:r>
          </a:p>
        </p:txBody>
      </p:sp>
      <p:sp>
        <p:nvSpPr>
          <p:cNvPr id="857" name="Shape 857"/>
          <p:cNvSpPr/>
          <p:nvPr/>
        </p:nvSpPr>
        <p:spPr>
          <a:xfrm>
            <a:off x="2362200" y="3288700"/>
            <a:ext cx="526200" cy="714600"/>
          </a:xfrm>
          <a:prstGeom prst="upArrow">
            <a:avLst>
              <a:gd fmla="val 50000" name="adj1"/>
              <a:gd fmla="val 50000" name="adj2"/>
            </a:avLst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858" name="Shape 858"/>
          <p:cNvSpPr/>
          <p:nvPr/>
        </p:nvSpPr>
        <p:spPr>
          <a:xfrm>
            <a:off x="6255600" y="3288750"/>
            <a:ext cx="526200" cy="714600"/>
          </a:xfrm>
          <a:prstGeom prst="upArrow">
            <a:avLst>
              <a:gd fmla="val 50000" name="adj1"/>
              <a:gd fmla="val 50000" name="adj2"/>
            </a:avLst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62" name="Shape 8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3" name="Shape 863"/>
          <p:cNvSpPr txBox="1"/>
          <p:nvPr/>
        </p:nvSpPr>
        <p:spPr>
          <a:xfrm>
            <a:off x="477000" y="1714500"/>
            <a:ext cx="8190000" cy="3429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 algn="ctr">
              <a:spcBef>
                <a:spcPts val="0"/>
              </a:spcBef>
              <a:buNone/>
            </a:pPr>
            <a:r>
              <a:rPr lang="zh-TW" sz="9600"/>
              <a:t>可以吃的城市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 sz="9600">
                <a:solidFill>
                  <a:schemeClr val="dk1"/>
                </a:solidFill>
              </a:rPr>
              <a:t>Edible</a:t>
            </a:r>
            <a:r>
              <a:rPr lang="zh-TW" sz="9600"/>
              <a:t> City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 sz="4800">
                <a:solidFill>
                  <a:schemeClr val="dk1"/>
                </a:solidFill>
              </a:rPr>
              <a:t>將</a:t>
            </a:r>
            <a:r>
              <a:rPr lang="zh-TW" sz="4800">
                <a:solidFill>
                  <a:schemeClr val="dk1"/>
                </a:solidFill>
              </a:rPr>
              <a:t>「環境養護」轉化成為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 sz="4800">
                <a:solidFill>
                  <a:schemeClr val="dk1"/>
                </a:solidFill>
              </a:rPr>
              <a:t>「都市農耕</a:t>
            </a:r>
            <a:r>
              <a:rPr lang="zh-TW" sz="4800">
                <a:solidFill>
                  <a:schemeClr val="dk1"/>
                </a:solidFill>
              </a:rPr>
              <a:t>」</a:t>
            </a:r>
            <a:r>
              <a:rPr lang="zh-TW" sz="4800">
                <a:solidFill>
                  <a:schemeClr val="dk1"/>
                </a:solidFill>
              </a:rPr>
              <a:t>開展的基礎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 sz="4800">
                <a:solidFill>
                  <a:schemeClr val="dk1"/>
                </a:solidFill>
              </a:rPr>
              <a:t>運用「食與農」活絡社區生活</a:t>
            </a:r>
          </a:p>
        </p:txBody>
      </p:sp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67" name="Shape 8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8" name="Shape 86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03125" y="516450"/>
            <a:ext cx="8737750" cy="5825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72" name="Shape 8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3" name="Shape 87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10800000">
            <a:off x="152400" y="152400"/>
            <a:ext cx="8839199" cy="5232738"/>
          </a:xfrm>
          <a:prstGeom prst="rect">
            <a:avLst/>
          </a:prstGeom>
          <a:noFill/>
          <a:ln>
            <a:noFill/>
          </a:ln>
        </p:spPr>
      </p:pic>
      <p:sp>
        <p:nvSpPr>
          <p:cNvPr id="874" name="Shape 874"/>
          <p:cNvSpPr txBox="1"/>
          <p:nvPr/>
        </p:nvSpPr>
        <p:spPr>
          <a:xfrm>
            <a:off x="152400" y="6036000"/>
            <a:ext cx="8839200" cy="6384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t" bIns="91425" lIns="91425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zh-TW" sz="2500">
                <a:solidFill>
                  <a:schemeClr val="dk1"/>
                </a:solidFill>
              </a:rPr>
              <a:t>台北</a:t>
            </a:r>
            <a:r>
              <a:rPr lang="zh-TW" sz="2500">
                <a:solidFill>
                  <a:schemeClr val="dk1"/>
                </a:solidFill>
              </a:rPr>
              <a:t>市</a:t>
            </a:r>
            <a:r>
              <a:rPr lang="zh-TW" sz="2500">
                <a:solidFill>
                  <a:schemeClr val="dk1"/>
                </a:solidFill>
              </a:rPr>
              <a:t>信義</a:t>
            </a:r>
            <a:r>
              <a:rPr lang="zh-TW" sz="2500">
                <a:solidFill>
                  <a:schemeClr val="dk1"/>
                </a:solidFill>
              </a:rPr>
              <a:t> 415 </a:t>
            </a:r>
            <a:r>
              <a:rPr lang="zh-TW" sz="2500">
                <a:solidFill>
                  <a:schemeClr val="dk1"/>
                </a:solidFill>
              </a:rPr>
              <a:t>號公園，以可食植物代替景觀植物</a:t>
            </a:r>
          </a:p>
        </p:txBody>
      </p:sp>
    </p:spTree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78" name="Shape 8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9" name="Shape 87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6915150" cy="2609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880" name="Shape 88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2400" y="2914650"/>
            <a:ext cx="5677689" cy="3790949"/>
          </a:xfrm>
          <a:prstGeom prst="rect">
            <a:avLst/>
          </a:prstGeom>
          <a:noFill/>
          <a:ln>
            <a:noFill/>
          </a:ln>
        </p:spPr>
      </p:pic>
      <p:pic>
        <p:nvPicPr>
          <p:cNvPr id="881" name="Shape 88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982489" y="2914650"/>
            <a:ext cx="3009110" cy="201355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85" name="Shape 8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86" name="Shape 88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766012"/>
            <a:ext cx="8839201" cy="532596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90" name="Shape 8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" name="Shape 891"/>
          <p:cNvSpPr txBox="1"/>
          <p:nvPr/>
        </p:nvSpPr>
        <p:spPr>
          <a:xfrm>
            <a:off x="152400" y="6036000"/>
            <a:ext cx="8839200" cy="6384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t" bIns="91425" lIns="91425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zh-TW" sz="2500">
                <a:solidFill>
                  <a:schemeClr val="dk1"/>
                </a:solidFill>
              </a:rPr>
              <a:t>台北市大同區太平國民小學 與 社區合作推動校內</a:t>
            </a:r>
            <a:r>
              <a:rPr lang="zh-TW" sz="2500">
                <a:solidFill>
                  <a:schemeClr val="dk1"/>
                </a:solidFill>
              </a:rPr>
              <a:t>園圃</a:t>
            </a:r>
          </a:p>
        </p:txBody>
      </p:sp>
      <p:pic>
        <p:nvPicPr>
          <p:cNvPr id="892" name="Shape 892"/>
          <p:cNvPicPr preferRelativeResize="0"/>
          <p:nvPr/>
        </p:nvPicPr>
        <p:blipFill rotWithShape="1">
          <a:blip r:embed="rId3">
            <a:alphaModFix/>
          </a:blip>
          <a:srcRect b="0" l="0" r="0" t="34036"/>
          <a:stretch/>
        </p:blipFill>
        <p:spPr>
          <a:xfrm>
            <a:off x="152400" y="162250"/>
            <a:ext cx="3858900" cy="1429175"/>
          </a:xfrm>
          <a:prstGeom prst="rect">
            <a:avLst/>
          </a:prstGeom>
          <a:noFill/>
          <a:ln cap="flat" cmpd="sng" w="28575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</p:pic>
      <p:pic>
        <p:nvPicPr>
          <p:cNvPr id="893" name="Shape 89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2400" y="1591428"/>
            <a:ext cx="3858900" cy="2153172"/>
          </a:xfrm>
          <a:prstGeom prst="rect">
            <a:avLst/>
          </a:prstGeom>
          <a:noFill/>
          <a:ln cap="flat" cmpd="sng" w="28575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</p:pic>
      <p:pic>
        <p:nvPicPr>
          <p:cNvPr id="894" name="Shape 89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52400" y="3744600"/>
            <a:ext cx="3858899" cy="2144415"/>
          </a:xfrm>
          <a:prstGeom prst="rect">
            <a:avLst/>
          </a:prstGeom>
          <a:noFill/>
          <a:ln cap="flat" cmpd="sng" w="28575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</p:pic>
      <p:pic>
        <p:nvPicPr>
          <p:cNvPr id="895" name="Shape 89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4159300" y="848426"/>
            <a:ext cx="4790249" cy="3648824"/>
          </a:xfrm>
          <a:prstGeom prst="rect">
            <a:avLst/>
          </a:prstGeom>
          <a:noFill/>
          <a:ln>
            <a:noFill/>
          </a:ln>
        </p:spPr>
      </p:pic>
      <p:pic>
        <p:nvPicPr>
          <p:cNvPr id="896" name="Shape 896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6580108" y="4558255"/>
            <a:ext cx="2369437" cy="1330780"/>
          </a:xfrm>
          <a:prstGeom prst="rect">
            <a:avLst/>
          </a:prstGeom>
          <a:noFill/>
          <a:ln>
            <a:noFill/>
          </a:ln>
        </p:spPr>
      </p:pic>
      <p:pic>
        <p:nvPicPr>
          <p:cNvPr id="897" name="Shape 897"/>
          <p:cNvPicPr preferRelativeResize="0"/>
          <p:nvPr/>
        </p:nvPicPr>
        <p:blipFill rotWithShape="1">
          <a:blip r:embed="rId8">
            <a:alphaModFix/>
          </a:blip>
          <a:srcRect b="0" l="0" r="546" t="0"/>
          <a:stretch/>
        </p:blipFill>
        <p:spPr>
          <a:xfrm>
            <a:off x="4159296" y="4558246"/>
            <a:ext cx="2369440" cy="133078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01" name="Shape 9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2" name="Shape 902"/>
          <p:cNvSpPr txBox="1"/>
          <p:nvPr/>
        </p:nvSpPr>
        <p:spPr>
          <a:xfrm>
            <a:off x="152400" y="6036000"/>
            <a:ext cx="8839200" cy="6384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t" bIns="91425" lIns="91425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zh-TW" sz="2500">
                <a:solidFill>
                  <a:schemeClr val="dk1"/>
                </a:solidFill>
              </a:rPr>
              <a:t>新北</a:t>
            </a:r>
            <a:r>
              <a:rPr lang="zh-TW" sz="2500">
                <a:solidFill>
                  <a:schemeClr val="dk1"/>
                </a:solidFill>
              </a:rPr>
              <a:t>市板橋區新板可食地景，實際活用綠地空間</a:t>
            </a:r>
          </a:p>
        </p:txBody>
      </p:sp>
      <p:pic>
        <p:nvPicPr>
          <p:cNvPr id="903" name="Shape 90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303550"/>
            <a:ext cx="5286375" cy="3962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04" name="Shape 90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591175" y="152400"/>
            <a:ext cx="3400425" cy="2894577"/>
          </a:xfrm>
          <a:prstGeom prst="rect">
            <a:avLst/>
          </a:prstGeom>
          <a:noFill/>
          <a:ln>
            <a:noFill/>
          </a:ln>
        </p:spPr>
      </p:pic>
      <p:pic>
        <p:nvPicPr>
          <p:cNvPr id="905" name="Shape 90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591175" y="3199377"/>
            <a:ext cx="3400425" cy="20665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09" name="Shape 9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0" name="Shape 910"/>
          <p:cNvSpPr txBox="1"/>
          <p:nvPr/>
        </p:nvSpPr>
        <p:spPr>
          <a:xfrm>
            <a:off x="477000" y="1714492"/>
            <a:ext cx="8190000" cy="3429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 algn="ctr">
              <a:spcBef>
                <a:spcPts val="0"/>
              </a:spcBef>
              <a:buNone/>
            </a:pPr>
            <a:r>
              <a:rPr lang="zh-TW" sz="9600"/>
              <a:t>綠色照護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 sz="9600"/>
              <a:t>Green Care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 sz="4800"/>
              <a:t>不同年齡層與生活形態居民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 sz="4800"/>
              <a:t>都可以有適合的農耕場域</a:t>
            </a:r>
          </a:p>
        </p:txBody>
      </p:sp>
    </p:spTree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14" name="Shape 9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5" name="Shape 9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4687273" cy="2643945"/>
          </a:xfrm>
          <a:prstGeom prst="rect">
            <a:avLst/>
          </a:prstGeom>
          <a:noFill/>
          <a:ln>
            <a:noFill/>
          </a:ln>
        </p:spPr>
      </p:pic>
      <p:pic>
        <p:nvPicPr>
          <p:cNvPr id="916" name="Shape 91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2497565"/>
            <a:ext cx="4687273" cy="3101658"/>
          </a:xfrm>
          <a:prstGeom prst="rect">
            <a:avLst/>
          </a:prstGeom>
          <a:noFill/>
          <a:ln>
            <a:noFill/>
          </a:ln>
        </p:spPr>
      </p:pic>
      <p:pic>
        <p:nvPicPr>
          <p:cNvPr id="917" name="Shape 917"/>
          <p:cNvPicPr preferRelativeResize="0"/>
          <p:nvPr/>
        </p:nvPicPr>
        <p:blipFill rotWithShape="1">
          <a:blip r:embed="rId5">
            <a:alphaModFix/>
          </a:blip>
          <a:srcRect b="0" l="0" r="0" t="25689"/>
          <a:stretch/>
        </p:blipFill>
        <p:spPr>
          <a:xfrm>
            <a:off x="0" y="4898750"/>
            <a:ext cx="4687273" cy="1959242"/>
          </a:xfrm>
          <a:prstGeom prst="rect">
            <a:avLst/>
          </a:prstGeom>
          <a:noFill/>
          <a:ln>
            <a:noFill/>
          </a:ln>
        </p:spPr>
      </p:pic>
      <p:pic>
        <p:nvPicPr>
          <p:cNvPr id="918" name="Shape 918"/>
          <p:cNvPicPr preferRelativeResize="0"/>
          <p:nvPr/>
        </p:nvPicPr>
        <p:blipFill rotWithShape="1">
          <a:blip r:embed="rId6">
            <a:alphaModFix/>
          </a:blip>
          <a:srcRect b="0" l="0" r="0" t="10921"/>
          <a:stretch/>
        </p:blipFill>
        <p:spPr>
          <a:xfrm>
            <a:off x="4687275" y="1614424"/>
            <a:ext cx="4456726" cy="2233074"/>
          </a:xfrm>
          <a:prstGeom prst="rect">
            <a:avLst/>
          </a:prstGeom>
          <a:noFill/>
          <a:ln>
            <a:noFill/>
          </a:ln>
        </p:spPr>
      </p:pic>
      <p:pic>
        <p:nvPicPr>
          <p:cNvPr id="919" name="Shape 919"/>
          <p:cNvPicPr preferRelativeResize="0"/>
          <p:nvPr/>
        </p:nvPicPr>
        <p:blipFill rotWithShape="1">
          <a:blip r:embed="rId7">
            <a:alphaModFix/>
          </a:blip>
          <a:srcRect b="10921" l="0" r="0" t="0"/>
          <a:stretch/>
        </p:blipFill>
        <p:spPr>
          <a:xfrm>
            <a:off x="4687275" y="0"/>
            <a:ext cx="4456726" cy="2233074"/>
          </a:xfrm>
          <a:prstGeom prst="rect">
            <a:avLst/>
          </a:prstGeom>
          <a:noFill/>
          <a:ln>
            <a:noFill/>
          </a:ln>
        </p:spPr>
      </p:pic>
      <p:pic>
        <p:nvPicPr>
          <p:cNvPr id="920" name="Shape 920"/>
          <p:cNvPicPr preferRelativeResize="0"/>
          <p:nvPr/>
        </p:nvPicPr>
        <p:blipFill rotWithShape="1">
          <a:blip r:embed="rId8">
            <a:alphaModFix/>
          </a:blip>
          <a:srcRect b="45597" l="12276" r="30889" t="3214"/>
          <a:stretch/>
        </p:blipFill>
        <p:spPr>
          <a:xfrm>
            <a:off x="4687275" y="3841350"/>
            <a:ext cx="4456726" cy="3010500"/>
          </a:xfrm>
          <a:prstGeom prst="rect">
            <a:avLst/>
          </a:prstGeom>
          <a:noFill/>
          <a:ln>
            <a:noFill/>
          </a:ln>
        </p:spPr>
      </p:pic>
      <p:sp>
        <p:nvSpPr>
          <p:cNvPr id="921" name="Shape 921"/>
          <p:cNvSpPr txBox="1"/>
          <p:nvPr/>
        </p:nvSpPr>
        <p:spPr>
          <a:xfrm>
            <a:off x="0" y="6363150"/>
            <a:ext cx="9144000" cy="48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 sz="1800">
                <a:solidFill>
                  <a:schemeClr val="lt1"/>
                </a:solidFill>
              </a:rPr>
              <a:t>中正區忠勤里樂活園地｜運用露台農耕，結合社區送餐共餐服務</a:t>
            </a:r>
          </a:p>
        </p:txBody>
      </p:sp>
      <p:sp>
        <p:nvSpPr>
          <p:cNvPr id="922" name="Shape 922"/>
          <p:cNvSpPr txBox="1"/>
          <p:nvPr>
            <p:ph idx="12" type="sldNum"/>
          </p:nvPr>
        </p:nvSpPr>
        <p:spPr>
          <a:xfrm>
            <a:off x="8472457" y="6217622"/>
            <a:ext cx="548700" cy="524700"/>
          </a:xfrm>
          <a:prstGeom prst="rect">
            <a:avLst/>
          </a:prstGeom>
        </p:spPr>
        <p:txBody>
          <a:bodyPr anchorCtr="0" anchor="ctr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fld id="{00000000-1234-1234-1234-123412341234}" type="slidenum">
              <a:rPr lang="zh-TW"/>
              <a:t>‹#›</a:t>
            </a:fld>
          </a:p>
        </p:txBody>
      </p:sp>
    </p:spTree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rgbClr val="000000"/>
        </a:solidFill>
      </p:bgPr>
    </p:bg>
    <p:spTree>
      <p:nvGrpSpPr>
        <p:cNvPr id="926" name="Shape 9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7" name="Shape 927"/>
          <p:cNvPicPr preferRelativeResize="0"/>
          <p:nvPr/>
        </p:nvPicPr>
        <p:blipFill rotWithShape="1">
          <a:blip r:embed="rId3">
            <a:alphaModFix/>
          </a:blip>
          <a:srcRect b="4222" l="4250" r="3947" t="2780"/>
          <a:stretch/>
        </p:blipFill>
        <p:spPr>
          <a:xfrm>
            <a:off x="76200" y="0"/>
            <a:ext cx="5077632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28" name="Shape 92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148727" y="2939296"/>
            <a:ext cx="3919084" cy="3919052"/>
          </a:xfrm>
          <a:prstGeom prst="rect">
            <a:avLst/>
          </a:prstGeom>
          <a:noFill/>
          <a:ln>
            <a:noFill/>
          </a:ln>
        </p:spPr>
      </p:pic>
      <p:pic>
        <p:nvPicPr>
          <p:cNvPr id="929" name="Shape 92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148725" y="0"/>
            <a:ext cx="3919084" cy="2939304"/>
          </a:xfrm>
          <a:prstGeom prst="rect">
            <a:avLst/>
          </a:prstGeom>
          <a:noFill/>
          <a:ln>
            <a:noFill/>
          </a:ln>
        </p:spPr>
      </p:pic>
      <p:sp>
        <p:nvSpPr>
          <p:cNvPr id="930" name="Shape 930"/>
          <p:cNvSpPr txBox="1"/>
          <p:nvPr/>
        </p:nvSpPr>
        <p:spPr>
          <a:xfrm>
            <a:off x="0" y="6363150"/>
            <a:ext cx="9144000" cy="48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 sz="1800">
                <a:solidFill>
                  <a:schemeClr val="lt1"/>
                </a:solidFill>
              </a:rPr>
              <a:t>大安區喜樂家族基金會小園圃｜發揮園圃操作的五感刺激效果，也成為社區互動介面</a:t>
            </a:r>
          </a:p>
        </p:txBody>
      </p:sp>
      <p:sp>
        <p:nvSpPr>
          <p:cNvPr id="931" name="Shape 931"/>
          <p:cNvSpPr txBox="1"/>
          <p:nvPr>
            <p:ph idx="12" type="sldNum"/>
          </p:nvPr>
        </p:nvSpPr>
        <p:spPr>
          <a:xfrm>
            <a:off x="8472457" y="6217622"/>
            <a:ext cx="548700" cy="524700"/>
          </a:xfrm>
          <a:prstGeom prst="rect">
            <a:avLst/>
          </a:prstGeom>
        </p:spPr>
        <p:txBody>
          <a:bodyPr anchorCtr="0" anchor="ctr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fld id="{00000000-1234-1234-1234-123412341234}" type="slidenum">
              <a:rPr lang="zh-TW"/>
              <a:t>‹#›</a:t>
            </a:fld>
          </a:p>
        </p:txBody>
      </p:sp>
    </p:spTree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35" name="Shape 9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6" name="Shape 936"/>
          <p:cNvSpPr txBox="1"/>
          <p:nvPr/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 sz="1800">
                <a:solidFill>
                  <a:schemeClr val="dk1"/>
                </a:solidFill>
              </a:rPr>
              <a:t> </a:t>
            </a:r>
          </a:p>
        </p:txBody>
      </p:sp>
      <p:pic>
        <p:nvPicPr>
          <p:cNvPr id="937" name="Shape 93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2493892"/>
            <a:ext cx="5818500" cy="4364100"/>
          </a:xfrm>
          <a:prstGeom prst="rect">
            <a:avLst/>
          </a:prstGeom>
          <a:noFill/>
          <a:ln>
            <a:noFill/>
          </a:ln>
        </p:spPr>
      </p:pic>
      <p:sp>
        <p:nvSpPr>
          <p:cNvPr id="938" name="Shape 938"/>
          <p:cNvSpPr txBox="1"/>
          <p:nvPr/>
        </p:nvSpPr>
        <p:spPr>
          <a:xfrm>
            <a:off x="0" y="6363150"/>
            <a:ext cx="9144000" cy="48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>
            <a:noAutofit/>
          </a:bodyPr>
          <a:lstStyle/>
          <a:p>
            <a:pPr indent="-6985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61111"/>
              <a:buFont typeface="Arial"/>
              <a:buNone/>
            </a:pPr>
            <a:r>
              <a:rPr lang="zh-TW" sz="1800">
                <a:solidFill>
                  <a:schemeClr val="lt1"/>
                </a:solidFill>
              </a:rPr>
              <a:t>萬華區愛愛院機構內農耕｜提供服務對象操作農耕的活動</a:t>
            </a:r>
          </a:p>
          <a:p>
            <a:pPr lvl="0" rtl="0">
              <a:spcBef>
                <a:spcPts val="0"/>
              </a:spcBef>
              <a:buNone/>
            </a:pPr>
            <a:r>
              <a:t/>
            </a:r>
            <a:endParaRPr sz="1800">
              <a:solidFill>
                <a:schemeClr val="lt1"/>
              </a:solidFill>
            </a:endParaRPr>
          </a:p>
        </p:txBody>
      </p:sp>
      <p:pic>
        <p:nvPicPr>
          <p:cNvPr id="939" name="Shape 93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0"/>
            <a:ext cx="5818574" cy="3272949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https://scontent-b-sjc.xx.fbcdn.net/hphotos-prn1/t1.0-9/1486763_610691872311621_134483279_n.jpg" id="940" name="Shape 940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5818572" y="4377003"/>
            <a:ext cx="3307500" cy="2481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https://fbcdn-sphotos-f-a.akamaihd.net/hphotos-ak-prn2/t1.0-9/1477430_610692295644912_1363588103_n.jpg" id="941" name="Shape 941"/>
          <p:cNvPicPr preferRelativeResize="0"/>
          <p:nvPr/>
        </p:nvPicPr>
        <p:blipFill rotWithShape="1">
          <a:blip r:embed="rId6">
            <a:alphaModFix/>
          </a:blip>
          <a:srcRect b="20682" l="0" r="0" t="11640"/>
          <a:stretch/>
        </p:blipFill>
        <p:spPr>
          <a:xfrm>
            <a:off x="5818575" y="3041400"/>
            <a:ext cx="3307500" cy="16791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\\C59\案子-育芳Fifi\萬大102\影像\C-照片\1217-阿雄老師愛愛院\IMG_4632.JPG" id="942" name="Shape 942"/>
          <p:cNvPicPr preferRelativeResize="0"/>
          <p:nvPr/>
        </p:nvPicPr>
        <p:blipFill rotWithShape="1">
          <a:blip r:embed="rId7">
            <a:alphaModFix/>
          </a:blip>
          <a:srcRect b="0" l="16976" r="14067" t="0"/>
          <a:stretch/>
        </p:blipFill>
        <p:spPr>
          <a:xfrm rot="5400000">
            <a:off x="5951625" y="-133050"/>
            <a:ext cx="3041400" cy="3307500"/>
          </a:xfrm>
          <a:prstGeom prst="rect">
            <a:avLst/>
          </a:prstGeom>
          <a:noFill/>
          <a:ln>
            <a:noFill/>
          </a:ln>
        </p:spPr>
      </p:pic>
      <p:sp>
        <p:nvSpPr>
          <p:cNvPr id="943" name="Shape 943"/>
          <p:cNvSpPr txBox="1"/>
          <p:nvPr>
            <p:ph idx="12" type="sldNum"/>
          </p:nvPr>
        </p:nvSpPr>
        <p:spPr>
          <a:xfrm>
            <a:off x="8472457" y="6217622"/>
            <a:ext cx="548700" cy="524700"/>
          </a:xfrm>
          <a:prstGeom prst="rect">
            <a:avLst/>
          </a:prstGeom>
        </p:spPr>
        <p:txBody>
          <a:bodyPr anchorCtr="0" anchor="ctr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fld id="{00000000-1234-1234-1234-123412341234}" type="slidenum">
              <a:rPr lang="zh-TW"/>
              <a:t>‹#›</a:t>
            </a:fld>
          </a:p>
        </p:txBody>
      </p:sp>
    </p:spTree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47" name="Shape 9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8" name="Shape 948"/>
          <p:cNvSpPr txBox="1"/>
          <p:nvPr/>
        </p:nvSpPr>
        <p:spPr>
          <a:xfrm>
            <a:off x="477000" y="1714492"/>
            <a:ext cx="8190000" cy="3429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 algn="ctr">
              <a:spcBef>
                <a:spcPts val="0"/>
              </a:spcBef>
              <a:buNone/>
            </a:pPr>
            <a:r>
              <a:rPr lang="zh-TW" sz="9600"/>
              <a:t>食農生活圈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 sz="6000"/>
              <a:t>Local Food System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 sz="4800"/>
              <a:t>將生活圈裡面的社區園圃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 sz="4800"/>
              <a:t>綠色餐廳、環境友善消費店家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 sz="4800"/>
              <a:t>生態保育基地...等相互串連</a:t>
            </a:r>
          </a:p>
        </p:txBody>
      </p:sp>
    </p:spTree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rgbClr val="000000"/>
        </a:solidFill>
      </p:bgPr>
    </p:bg>
    <p:spTree>
      <p:nvGrpSpPr>
        <p:cNvPr id="952" name="Shape 9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53" name="Shape 953"/>
          <p:cNvPicPr preferRelativeResize="0"/>
          <p:nvPr/>
        </p:nvPicPr>
        <p:blipFill rotWithShape="1">
          <a:blip r:embed="rId3">
            <a:alphaModFix amt="79000"/>
          </a:blip>
          <a:srcRect b="0" l="0" r="0" t="16072"/>
          <a:stretch/>
        </p:blipFill>
        <p:spPr>
          <a:xfrm>
            <a:off x="0" y="0"/>
            <a:ext cx="8343902" cy="5558492"/>
          </a:xfrm>
          <a:prstGeom prst="rect">
            <a:avLst/>
          </a:prstGeom>
          <a:noFill/>
          <a:ln>
            <a:noFill/>
          </a:ln>
        </p:spPr>
      </p:pic>
      <p:sp>
        <p:nvSpPr>
          <p:cNvPr id="954" name="Shape 954"/>
          <p:cNvSpPr txBox="1"/>
          <p:nvPr/>
        </p:nvSpPr>
        <p:spPr>
          <a:xfrm>
            <a:off x="5315175" y="6424600"/>
            <a:ext cx="3828900" cy="433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 sz="1000">
                <a:solidFill>
                  <a:srgbClr val="CCCCCC"/>
                </a:solidFill>
                <a:highlight>
                  <a:srgbClr val="666666"/>
                </a:highlight>
              </a:rPr>
              <a:t>台灣大學2008年空照 by 陳敏明 (CC BY-ND 2.0)</a:t>
            </a:r>
          </a:p>
        </p:txBody>
      </p:sp>
      <p:sp>
        <p:nvSpPr>
          <p:cNvPr id="955" name="Shape 955"/>
          <p:cNvSpPr/>
          <p:nvPr/>
        </p:nvSpPr>
        <p:spPr>
          <a:xfrm>
            <a:off x="8343900" y="0"/>
            <a:ext cx="800100" cy="6858000"/>
          </a:xfrm>
          <a:prstGeom prst="rect">
            <a:avLst/>
          </a:prstGeom>
          <a:solidFill>
            <a:srgbClr val="38761D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956" name="Shape 956"/>
          <p:cNvSpPr/>
          <p:nvPr/>
        </p:nvSpPr>
        <p:spPr>
          <a:xfrm>
            <a:off x="8635125" y="0"/>
            <a:ext cx="509100" cy="6858000"/>
          </a:xfrm>
          <a:prstGeom prst="rect">
            <a:avLst/>
          </a:prstGeom>
          <a:solidFill>
            <a:srgbClr val="93C47D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957" name="Shape 957"/>
          <p:cNvSpPr/>
          <p:nvPr/>
        </p:nvSpPr>
        <p:spPr>
          <a:xfrm>
            <a:off x="8897500" y="0"/>
            <a:ext cx="246600" cy="6858000"/>
          </a:xfrm>
          <a:prstGeom prst="rect">
            <a:avLst/>
          </a:prstGeom>
          <a:solidFill>
            <a:srgbClr val="D9EAD3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958" name="Shape 958"/>
          <p:cNvSpPr/>
          <p:nvPr/>
        </p:nvSpPr>
        <p:spPr>
          <a:xfrm>
            <a:off x="8897500" y="0"/>
            <a:ext cx="131100" cy="6858000"/>
          </a:xfrm>
          <a:prstGeom prst="rect">
            <a:avLst/>
          </a:prstGeom>
          <a:solidFill>
            <a:srgbClr val="A4C2F4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959" name="Shape 959"/>
          <p:cNvSpPr/>
          <p:nvPr/>
        </p:nvSpPr>
        <p:spPr>
          <a:xfrm>
            <a:off x="8635125" y="0"/>
            <a:ext cx="131100" cy="6858000"/>
          </a:xfrm>
          <a:prstGeom prst="rect">
            <a:avLst/>
          </a:prstGeom>
          <a:solidFill>
            <a:srgbClr val="BF9000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960" name="Shape 960"/>
          <p:cNvSpPr txBox="1"/>
          <p:nvPr/>
        </p:nvSpPr>
        <p:spPr>
          <a:xfrm>
            <a:off x="644100" y="4654600"/>
            <a:ext cx="7944900" cy="369000"/>
          </a:xfrm>
          <a:prstGeom prst="rect">
            <a:avLst/>
          </a:prstGeom>
          <a:solidFill>
            <a:srgbClr val="38761D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rgbClr val="FFFFFF"/>
                </a:solidFill>
              </a:rPr>
              <a:t>園藝與農耕場地：農業區、社區公共園圃（屋頂或露台、空地）、社會福利與醫療機構內的農耕等</a:t>
            </a:r>
          </a:p>
        </p:txBody>
      </p:sp>
      <p:sp>
        <p:nvSpPr>
          <p:cNvPr id="961" name="Shape 961"/>
          <p:cNvSpPr txBox="1"/>
          <p:nvPr/>
        </p:nvSpPr>
        <p:spPr>
          <a:xfrm>
            <a:off x="644100" y="5004850"/>
            <a:ext cx="8003100" cy="369000"/>
          </a:xfrm>
          <a:prstGeom prst="rect">
            <a:avLst/>
          </a:prstGeom>
          <a:solidFill>
            <a:srgbClr val="BF9000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有機質在地循環：社區堆肥設施</a:t>
            </a:r>
            <a:r>
              <a:rPr lang="zh-TW">
                <a:solidFill>
                  <a:schemeClr val="dk1"/>
                </a:solidFill>
              </a:rPr>
              <a:t>、樹木修剪後資材運用、畜牧排遺堆肥（台大農場、動物園）...等</a:t>
            </a:r>
          </a:p>
        </p:txBody>
      </p:sp>
      <p:sp>
        <p:nvSpPr>
          <p:cNvPr id="962" name="Shape 962"/>
          <p:cNvSpPr txBox="1"/>
          <p:nvPr/>
        </p:nvSpPr>
        <p:spPr>
          <a:xfrm>
            <a:off x="644100" y="5355100"/>
            <a:ext cx="8175900" cy="369000"/>
          </a:xfrm>
          <a:prstGeom prst="rect">
            <a:avLst/>
          </a:prstGeom>
          <a:solidFill>
            <a:srgbClr val="93C47D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綠色飲食場域：各類團膳</a:t>
            </a:r>
            <a:r>
              <a:rPr lang="zh-TW">
                <a:solidFill>
                  <a:schemeClr val="dk1"/>
                </a:solidFill>
              </a:rPr>
              <a:t>、綠色餐廳、農夫市集、合作社、共同購買...等</a:t>
            </a:r>
          </a:p>
        </p:txBody>
      </p:sp>
      <p:sp>
        <p:nvSpPr>
          <p:cNvPr id="963" name="Shape 963"/>
          <p:cNvSpPr txBox="1"/>
          <p:nvPr/>
        </p:nvSpPr>
        <p:spPr>
          <a:xfrm>
            <a:off x="644100" y="5690475"/>
            <a:ext cx="8384400" cy="402600"/>
          </a:xfrm>
          <a:prstGeom prst="rect">
            <a:avLst/>
          </a:prstGeom>
          <a:solidFill>
            <a:srgbClr val="A4C2F4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永續水資源善用：雨水回收設施、建築物中水回收系統、溼地環境</a:t>
            </a:r>
          </a:p>
        </p:txBody>
      </p:sp>
      <p:sp>
        <p:nvSpPr>
          <p:cNvPr id="964" name="Shape 964"/>
          <p:cNvSpPr txBox="1"/>
          <p:nvPr/>
        </p:nvSpPr>
        <p:spPr>
          <a:xfrm>
            <a:off x="644100" y="6055600"/>
            <a:ext cx="8499900" cy="369000"/>
          </a:xfrm>
          <a:prstGeom prst="rect">
            <a:avLst/>
          </a:prstGeom>
          <a:solidFill>
            <a:srgbClr val="FCE5CD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社會分享與互助據點：社區廚房、社區共餐、資材分享</a:t>
            </a:r>
            <a:r>
              <a:rPr lang="zh-TW">
                <a:solidFill>
                  <a:schemeClr val="dk1"/>
                </a:solidFill>
              </a:rPr>
              <a:t>、各類社會學習場域...等</a:t>
            </a:r>
          </a:p>
        </p:txBody>
      </p:sp>
      <p:sp>
        <p:nvSpPr>
          <p:cNvPr id="965" name="Shape 965"/>
          <p:cNvSpPr txBox="1"/>
          <p:nvPr/>
        </p:nvSpPr>
        <p:spPr>
          <a:xfrm>
            <a:off x="644100" y="4181150"/>
            <a:ext cx="2072700" cy="369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 algn="ctr">
              <a:spcBef>
                <a:spcPts val="0"/>
              </a:spcBef>
              <a:buNone/>
            </a:pPr>
            <a:r>
              <a:rPr lang="zh-TW" sz="2000">
                <a:solidFill>
                  <a:srgbClr val="FFFFFF"/>
                </a:solidFill>
              </a:rPr>
              <a:t>各類設施項目</a:t>
            </a:r>
          </a:p>
        </p:txBody>
      </p:sp>
      <p:sp>
        <p:nvSpPr>
          <p:cNvPr id="966" name="Shape 966"/>
          <p:cNvSpPr txBox="1"/>
          <p:nvPr>
            <p:ph type="title"/>
          </p:nvPr>
        </p:nvSpPr>
        <p:spPr>
          <a:xfrm>
            <a:off x="0" y="255850"/>
            <a:ext cx="3734700" cy="433500"/>
          </a:xfrm>
          <a:prstGeom prst="rect">
            <a:avLst/>
          </a:prstGeom>
          <a:solidFill>
            <a:srgbClr val="000000"/>
          </a:solidFill>
        </p:spPr>
        <p:txBody>
          <a:bodyPr anchorCtr="0" anchor="t" bIns="91425" lIns="91425" rIns="91425" wrap="square" tIns="91425">
            <a:noAutofit/>
          </a:bodyPr>
          <a:lstStyle/>
          <a:p>
            <a:pPr lvl="0" rtl="0" algn="r">
              <a:spcBef>
                <a:spcPts val="0"/>
              </a:spcBef>
              <a:buNone/>
            </a:pPr>
            <a:r>
              <a:rPr lang="zh-TW" sz="1800">
                <a:solidFill>
                  <a:srgbClr val="FFFFFF"/>
                </a:solidFill>
              </a:rPr>
              <a:t>「綠色食農生活圈」概念示意圖</a:t>
            </a:r>
          </a:p>
        </p:txBody>
      </p:sp>
      <p:sp>
        <p:nvSpPr>
          <p:cNvPr id="967" name="Shape 967"/>
          <p:cNvSpPr/>
          <p:nvPr/>
        </p:nvSpPr>
        <p:spPr>
          <a:xfrm>
            <a:off x="6316537" y="1702900"/>
            <a:ext cx="348000" cy="348000"/>
          </a:xfrm>
          <a:prstGeom prst="ellipse">
            <a:avLst/>
          </a:prstGeom>
          <a:solidFill>
            <a:srgbClr val="BF9000"/>
          </a:solidFill>
          <a:ln cap="flat" cmpd="sng" w="19050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8" name="Shape 968"/>
          <p:cNvSpPr/>
          <p:nvPr/>
        </p:nvSpPr>
        <p:spPr>
          <a:xfrm>
            <a:off x="472300" y="2497975"/>
            <a:ext cx="348000" cy="348000"/>
          </a:xfrm>
          <a:prstGeom prst="ellipse">
            <a:avLst/>
          </a:prstGeom>
          <a:solidFill>
            <a:srgbClr val="BF9000"/>
          </a:solidFill>
          <a:ln cap="flat" cmpd="sng" w="19050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9" name="Shape 969"/>
          <p:cNvSpPr/>
          <p:nvPr/>
        </p:nvSpPr>
        <p:spPr>
          <a:xfrm>
            <a:off x="1847650" y="2966050"/>
            <a:ext cx="348000" cy="348000"/>
          </a:xfrm>
          <a:prstGeom prst="ellipse">
            <a:avLst/>
          </a:prstGeom>
          <a:solidFill>
            <a:srgbClr val="38761D"/>
          </a:solidFill>
          <a:ln cap="flat" cmpd="sng" w="19050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0" name="Shape 970"/>
          <p:cNvSpPr/>
          <p:nvPr/>
        </p:nvSpPr>
        <p:spPr>
          <a:xfrm>
            <a:off x="7795025" y="2149975"/>
            <a:ext cx="348000" cy="348000"/>
          </a:xfrm>
          <a:prstGeom prst="ellipse">
            <a:avLst/>
          </a:prstGeom>
          <a:solidFill>
            <a:srgbClr val="38761D"/>
          </a:solidFill>
          <a:ln cap="flat" cmpd="sng" w="19050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1" name="Shape 971"/>
          <p:cNvSpPr/>
          <p:nvPr/>
        </p:nvSpPr>
        <p:spPr>
          <a:xfrm>
            <a:off x="2716800" y="3378450"/>
            <a:ext cx="348000" cy="348000"/>
          </a:xfrm>
          <a:prstGeom prst="ellipse">
            <a:avLst/>
          </a:prstGeom>
          <a:solidFill>
            <a:srgbClr val="93C47D"/>
          </a:solidFill>
          <a:ln cap="flat" cmpd="sng" w="19050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2" name="Shape 972"/>
          <p:cNvSpPr/>
          <p:nvPr/>
        </p:nvSpPr>
        <p:spPr>
          <a:xfrm>
            <a:off x="1627500" y="3124525"/>
            <a:ext cx="348000" cy="348000"/>
          </a:xfrm>
          <a:prstGeom prst="ellipse">
            <a:avLst/>
          </a:prstGeom>
          <a:solidFill>
            <a:srgbClr val="A4C2F4"/>
          </a:solidFill>
          <a:ln cap="flat" cmpd="sng" w="19050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3" name="Shape 973"/>
          <p:cNvSpPr/>
          <p:nvPr/>
        </p:nvSpPr>
        <p:spPr>
          <a:xfrm>
            <a:off x="4558050" y="3975100"/>
            <a:ext cx="348000" cy="348000"/>
          </a:xfrm>
          <a:prstGeom prst="ellipse">
            <a:avLst/>
          </a:prstGeom>
          <a:solidFill>
            <a:srgbClr val="FCE5CD"/>
          </a:solidFill>
          <a:ln cap="flat" cmpd="sng" w="19050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4" name="Shape 974"/>
          <p:cNvSpPr/>
          <p:nvPr/>
        </p:nvSpPr>
        <p:spPr>
          <a:xfrm>
            <a:off x="3997950" y="1801975"/>
            <a:ext cx="348000" cy="348000"/>
          </a:xfrm>
          <a:prstGeom prst="ellipse">
            <a:avLst/>
          </a:prstGeom>
          <a:solidFill>
            <a:srgbClr val="38761D"/>
          </a:solidFill>
          <a:ln cap="flat" cmpd="sng" w="19050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5" name="Shape 975"/>
          <p:cNvSpPr/>
          <p:nvPr/>
        </p:nvSpPr>
        <p:spPr>
          <a:xfrm>
            <a:off x="1693350" y="1653700"/>
            <a:ext cx="348000" cy="348000"/>
          </a:xfrm>
          <a:prstGeom prst="ellipse">
            <a:avLst/>
          </a:prstGeom>
          <a:solidFill>
            <a:srgbClr val="38761D"/>
          </a:solidFill>
          <a:ln cap="flat" cmpd="sng" w="19050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6" name="Shape 976"/>
          <p:cNvSpPr/>
          <p:nvPr/>
        </p:nvSpPr>
        <p:spPr>
          <a:xfrm>
            <a:off x="2492900" y="1752050"/>
            <a:ext cx="348000" cy="348000"/>
          </a:xfrm>
          <a:prstGeom prst="ellipse">
            <a:avLst/>
          </a:prstGeom>
          <a:solidFill>
            <a:srgbClr val="93C47D"/>
          </a:solidFill>
          <a:ln cap="flat" cmpd="sng" w="19050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7" name="Shape 977"/>
          <p:cNvSpPr/>
          <p:nvPr/>
        </p:nvSpPr>
        <p:spPr>
          <a:xfrm>
            <a:off x="5264125" y="2001700"/>
            <a:ext cx="348000" cy="348000"/>
          </a:xfrm>
          <a:prstGeom prst="ellipse">
            <a:avLst/>
          </a:prstGeom>
          <a:solidFill>
            <a:srgbClr val="38761D"/>
          </a:solidFill>
          <a:ln cap="flat" cmpd="sng" w="19050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8" name="Shape 978"/>
          <p:cNvSpPr/>
          <p:nvPr/>
        </p:nvSpPr>
        <p:spPr>
          <a:xfrm>
            <a:off x="5879725" y="2258125"/>
            <a:ext cx="348000" cy="348000"/>
          </a:xfrm>
          <a:prstGeom prst="ellipse">
            <a:avLst/>
          </a:prstGeom>
          <a:solidFill>
            <a:srgbClr val="A4C2F4"/>
          </a:solidFill>
          <a:ln cap="flat" cmpd="sng" w="19050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9" name="Shape 979"/>
          <p:cNvSpPr/>
          <p:nvPr/>
        </p:nvSpPr>
        <p:spPr>
          <a:xfrm>
            <a:off x="5766825" y="3606100"/>
            <a:ext cx="348000" cy="348000"/>
          </a:xfrm>
          <a:prstGeom prst="ellipse">
            <a:avLst/>
          </a:prstGeom>
          <a:solidFill>
            <a:srgbClr val="93C47D"/>
          </a:solidFill>
          <a:ln cap="flat" cmpd="sng" w="19050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980" name="Shape 980"/>
          <p:cNvCxnSpPr>
            <a:stCxn id="968" idx="6"/>
            <a:endCxn id="969" idx="1"/>
          </p:cNvCxnSpPr>
          <p:nvPr/>
        </p:nvCxnSpPr>
        <p:spPr>
          <a:xfrm>
            <a:off x="820300" y="2671975"/>
            <a:ext cx="1078200" cy="345000"/>
          </a:xfrm>
          <a:prstGeom prst="straightConnector1">
            <a:avLst/>
          </a:prstGeom>
          <a:noFill/>
          <a:ln cap="flat" cmpd="sng" w="19050">
            <a:solidFill>
              <a:srgbClr val="FFFFFF"/>
            </a:solidFill>
            <a:prstDash val="dash"/>
            <a:round/>
            <a:headEnd len="lg" w="lg" type="triangle"/>
            <a:tailEnd len="lg" w="lg" type="triangle"/>
          </a:ln>
        </p:spPr>
      </p:cxnSp>
      <p:cxnSp>
        <p:nvCxnSpPr>
          <p:cNvPr id="981" name="Shape 981"/>
          <p:cNvCxnSpPr>
            <a:stCxn id="982" idx="7"/>
            <a:endCxn id="968" idx="4"/>
          </p:cNvCxnSpPr>
          <p:nvPr/>
        </p:nvCxnSpPr>
        <p:spPr>
          <a:xfrm flipH="1" rot="10800000">
            <a:off x="421336" y="2846088"/>
            <a:ext cx="225000" cy="677400"/>
          </a:xfrm>
          <a:prstGeom prst="straightConnector1">
            <a:avLst/>
          </a:prstGeom>
          <a:noFill/>
          <a:ln cap="flat" cmpd="sng" w="19050">
            <a:solidFill>
              <a:srgbClr val="FFFFFF"/>
            </a:solidFill>
            <a:prstDash val="dash"/>
            <a:round/>
            <a:headEnd len="lg" w="lg" type="none"/>
            <a:tailEnd len="lg" w="lg" type="triangle"/>
          </a:ln>
        </p:spPr>
      </p:cxnSp>
      <p:sp>
        <p:nvSpPr>
          <p:cNvPr id="982" name="Shape 982"/>
          <p:cNvSpPr/>
          <p:nvPr/>
        </p:nvSpPr>
        <p:spPr>
          <a:xfrm>
            <a:off x="124300" y="3472525"/>
            <a:ext cx="348000" cy="348000"/>
          </a:xfrm>
          <a:prstGeom prst="ellipse">
            <a:avLst/>
          </a:prstGeom>
          <a:solidFill>
            <a:srgbClr val="93C47D"/>
          </a:solidFill>
          <a:ln cap="flat" cmpd="sng" w="19050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983" name="Shape 983"/>
          <p:cNvCxnSpPr>
            <a:stCxn id="975" idx="6"/>
            <a:endCxn id="976" idx="2"/>
          </p:cNvCxnSpPr>
          <p:nvPr/>
        </p:nvCxnSpPr>
        <p:spPr>
          <a:xfrm>
            <a:off x="2041350" y="1827700"/>
            <a:ext cx="451500" cy="98400"/>
          </a:xfrm>
          <a:prstGeom prst="straightConnector1">
            <a:avLst/>
          </a:prstGeom>
          <a:noFill/>
          <a:ln cap="flat" cmpd="sng" w="19050">
            <a:solidFill>
              <a:srgbClr val="FFFFFF"/>
            </a:solidFill>
            <a:prstDash val="dash"/>
            <a:round/>
            <a:headEnd len="lg" w="lg" type="none"/>
            <a:tailEnd len="lg" w="lg" type="triangle"/>
          </a:ln>
        </p:spPr>
      </p:cxnSp>
      <p:cxnSp>
        <p:nvCxnSpPr>
          <p:cNvPr id="984" name="Shape 984"/>
          <p:cNvCxnSpPr>
            <a:stCxn id="978" idx="2"/>
            <a:endCxn id="977" idx="5"/>
          </p:cNvCxnSpPr>
          <p:nvPr/>
        </p:nvCxnSpPr>
        <p:spPr>
          <a:xfrm rot="10800000">
            <a:off x="5561125" y="2298625"/>
            <a:ext cx="318600" cy="133500"/>
          </a:xfrm>
          <a:prstGeom prst="straightConnector1">
            <a:avLst/>
          </a:prstGeom>
          <a:noFill/>
          <a:ln cap="flat" cmpd="sng" w="19050">
            <a:solidFill>
              <a:srgbClr val="FFFFFF"/>
            </a:solidFill>
            <a:prstDash val="dash"/>
            <a:round/>
            <a:headEnd len="lg" w="lg" type="none"/>
            <a:tailEnd len="lg" w="lg" type="triangle"/>
          </a:ln>
        </p:spPr>
      </p:cxnSp>
      <p:cxnSp>
        <p:nvCxnSpPr>
          <p:cNvPr id="985" name="Shape 985"/>
          <p:cNvCxnSpPr>
            <a:stCxn id="967" idx="6"/>
            <a:endCxn id="970" idx="2"/>
          </p:cNvCxnSpPr>
          <p:nvPr/>
        </p:nvCxnSpPr>
        <p:spPr>
          <a:xfrm>
            <a:off x="6664537" y="1876900"/>
            <a:ext cx="1130400" cy="447000"/>
          </a:xfrm>
          <a:prstGeom prst="straightConnector1">
            <a:avLst/>
          </a:prstGeom>
          <a:noFill/>
          <a:ln cap="flat" cmpd="sng" w="19050">
            <a:solidFill>
              <a:srgbClr val="FFFFFF"/>
            </a:solidFill>
            <a:prstDash val="dash"/>
            <a:round/>
            <a:headEnd len="lg" w="lg" type="triangle"/>
            <a:tailEnd len="lg" w="lg" type="triangle"/>
          </a:ln>
        </p:spPr>
      </p:cxnSp>
      <p:cxnSp>
        <p:nvCxnSpPr>
          <p:cNvPr id="986" name="Shape 986"/>
          <p:cNvCxnSpPr>
            <a:stCxn id="977" idx="6"/>
            <a:endCxn id="967" idx="3"/>
          </p:cNvCxnSpPr>
          <p:nvPr/>
        </p:nvCxnSpPr>
        <p:spPr>
          <a:xfrm flipH="1" rot="10800000">
            <a:off x="5612125" y="1999900"/>
            <a:ext cx="755400" cy="175800"/>
          </a:xfrm>
          <a:prstGeom prst="straightConnector1">
            <a:avLst/>
          </a:prstGeom>
          <a:noFill/>
          <a:ln cap="flat" cmpd="sng" w="19050">
            <a:solidFill>
              <a:srgbClr val="FFFFFF"/>
            </a:solidFill>
            <a:prstDash val="dash"/>
            <a:round/>
            <a:headEnd len="lg" w="lg" type="triangle"/>
            <a:tailEnd len="lg" w="lg" type="triangle"/>
          </a:ln>
        </p:spPr>
      </p:cxnSp>
      <p:cxnSp>
        <p:nvCxnSpPr>
          <p:cNvPr id="987" name="Shape 987"/>
          <p:cNvCxnSpPr>
            <a:stCxn id="979" idx="2"/>
            <a:endCxn id="973" idx="7"/>
          </p:cNvCxnSpPr>
          <p:nvPr/>
        </p:nvCxnSpPr>
        <p:spPr>
          <a:xfrm flipH="1">
            <a:off x="4855125" y="3780100"/>
            <a:ext cx="911700" cy="246000"/>
          </a:xfrm>
          <a:prstGeom prst="straightConnector1">
            <a:avLst/>
          </a:prstGeom>
          <a:noFill/>
          <a:ln cap="flat" cmpd="sng" w="19050">
            <a:solidFill>
              <a:srgbClr val="FFFFFF"/>
            </a:solidFill>
            <a:prstDash val="dash"/>
            <a:round/>
            <a:headEnd len="lg" w="lg" type="triangle"/>
            <a:tailEnd len="lg" w="lg" type="triangle"/>
          </a:ln>
        </p:spPr>
      </p:cxnSp>
      <p:cxnSp>
        <p:nvCxnSpPr>
          <p:cNvPr id="988" name="Shape 988"/>
          <p:cNvCxnSpPr>
            <a:stCxn id="974" idx="2"/>
            <a:endCxn id="976" idx="6"/>
          </p:cNvCxnSpPr>
          <p:nvPr/>
        </p:nvCxnSpPr>
        <p:spPr>
          <a:xfrm rot="10800000">
            <a:off x="2840850" y="1926175"/>
            <a:ext cx="1157100" cy="49800"/>
          </a:xfrm>
          <a:prstGeom prst="straightConnector1">
            <a:avLst/>
          </a:prstGeom>
          <a:noFill/>
          <a:ln cap="flat" cmpd="sng" w="19050">
            <a:solidFill>
              <a:srgbClr val="FFFFFF"/>
            </a:solidFill>
            <a:prstDash val="dash"/>
            <a:round/>
            <a:headEnd len="lg" w="lg" type="none"/>
            <a:tailEnd len="lg" w="lg" type="triangle"/>
          </a:ln>
        </p:spPr>
      </p:cxnSp>
      <p:sp>
        <p:nvSpPr>
          <p:cNvPr id="989" name="Shape 989"/>
          <p:cNvSpPr/>
          <p:nvPr/>
        </p:nvSpPr>
        <p:spPr>
          <a:xfrm>
            <a:off x="3487475" y="1070100"/>
            <a:ext cx="348000" cy="348000"/>
          </a:xfrm>
          <a:prstGeom prst="ellipse">
            <a:avLst/>
          </a:prstGeom>
          <a:solidFill>
            <a:srgbClr val="FCE5CD"/>
          </a:solidFill>
          <a:ln cap="flat" cmpd="sng" w="19050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990" name="Shape 990"/>
          <p:cNvCxnSpPr>
            <a:stCxn id="989" idx="5"/>
            <a:endCxn id="974" idx="1"/>
          </p:cNvCxnSpPr>
          <p:nvPr/>
        </p:nvCxnSpPr>
        <p:spPr>
          <a:xfrm>
            <a:off x="3784511" y="1367136"/>
            <a:ext cx="264300" cy="485700"/>
          </a:xfrm>
          <a:prstGeom prst="straightConnector1">
            <a:avLst/>
          </a:prstGeom>
          <a:noFill/>
          <a:ln cap="flat" cmpd="sng" w="19050">
            <a:solidFill>
              <a:srgbClr val="FFFFFF"/>
            </a:solidFill>
            <a:prstDash val="dash"/>
            <a:round/>
            <a:headEnd len="lg" w="lg" type="triangle"/>
            <a:tailEnd len="lg" w="lg" type="triangle"/>
          </a:ln>
        </p:spPr>
      </p:cxnSp>
      <p:cxnSp>
        <p:nvCxnSpPr>
          <p:cNvPr id="991" name="Shape 991"/>
          <p:cNvCxnSpPr>
            <a:stCxn id="989" idx="3"/>
            <a:endCxn id="976" idx="7"/>
          </p:cNvCxnSpPr>
          <p:nvPr/>
        </p:nvCxnSpPr>
        <p:spPr>
          <a:xfrm flipH="1">
            <a:off x="2789938" y="1367136"/>
            <a:ext cx="748500" cy="435900"/>
          </a:xfrm>
          <a:prstGeom prst="straightConnector1">
            <a:avLst/>
          </a:prstGeom>
          <a:noFill/>
          <a:ln cap="flat" cmpd="sng" w="19050">
            <a:solidFill>
              <a:srgbClr val="FFFFFF"/>
            </a:solidFill>
            <a:prstDash val="dash"/>
            <a:round/>
            <a:headEnd len="lg" w="lg" type="triangle"/>
            <a:tailEnd len="lg" w="lg" type="triangle"/>
          </a:ln>
        </p:spPr>
      </p:cxnSp>
      <p:sp>
        <p:nvSpPr>
          <p:cNvPr id="992" name="Shape 992"/>
          <p:cNvSpPr/>
          <p:nvPr/>
        </p:nvSpPr>
        <p:spPr>
          <a:xfrm>
            <a:off x="5213112" y="3010800"/>
            <a:ext cx="348000" cy="348000"/>
          </a:xfrm>
          <a:prstGeom prst="ellipse">
            <a:avLst/>
          </a:prstGeom>
          <a:solidFill>
            <a:srgbClr val="93C47D"/>
          </a:solidFill>
          <a:ln cap="flat" cmpd="sng" w="19050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993" name="Shape 993"/>
          <p:cNvCxnSpPr>
            <a:stCxn id="977" idx="4"/>
            <a:endCxn id="992" idx="0"/>
          </p:cNvCxnSpPr>
          <p:nvPr/>
        </p:nvCxnSpPr>
        <p:spPr>
          <a:xfrm flipH="1">
            <a:off x="5387125" y="2349700"/>
            <a:ext cx="51000" cy="661200"/>
          </a:xfrm>
          <a:prstGeom prst="straightConnector1">
            <a:avLst/>
          </a:prstGeom>
          <a:noFill/>
          <a:ln cap="flat" cmpd="sng" w="19050">
            <a:solidFill>
              <a:srgbClr val="FFFFFF"/>
            </a:solidFill>
            <a:prstDash val="dash"/>
            <a:round/>
            <a:headEnd len="lg" w="lg" type="none"/>
            <a:tailEnd len="lg" w="lg" type="triangle"/>
          </a:ln>
        </p:spPr>
      </p:cxnSp>
      <p:sp>
        <p:nvSpPr>
          <p:cNvPr id="994" name="Shape 994"/>
          <p:cNvSpPr/>
          <p:nvPr/>
        </p:nvSpPr>
        <p:spPr>
          <a:xfrm>
            <a:off x="1413000" y="1732925"/>
            <a:ext cx="348000" cy="348000"/>
          </a:xfrm>
          <a:prstGeom prst="ellipse">
            <a:avLst/>
          </a:prstGeom>
          <a:solidFill>
            <a:srgbClr val="A4C2F4"/>
          </a:solidFill>
          <a:ln cap="flat" cmpd="sng" w="19050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5" name="Shape 995"/>
          <p:cNvSpPr/>
          <p:nvPr/>
        </p:nvSpPr>
        <p:spPr>
          <a:xfrm>
            <a:off x="1122600" y="1429763"/>
            <a:ext cx="2459806" cy="954352"/>
          </a:xfrm>
          <a:custGeom>
            <a:pathLst>
              <a:path extrusionOk="0" h="66240" w="170731">
                <a:moveTo>
                  <a:pt x="63649" y="0"/>
                </a:moveTo>
                <a:cubicBezTo>
                  <a:pt x="55329" y="925"/>
                  <a:pt x="49313" y="8757"/>
                  <a:pt x="41620" y="12054"/>
                </a:cubicBezTo>
                <a:cubicBezTo>
                  <a:pt x="29847" y="17098"/>
                  <a:pt x="14201" y="13936"/>
                  <a:pt x="4629" y="22445"/>
                </a:cubicBezTo>
                <a:cubicBezTo>
                  <a:pt x="-971" y="27422"/>
                  <a:pt x="-1415" y="39133"/>
                  <a:pt x="3382" y="44889"/>
                </a:cubicBezTo>
                <a:cubicBezTo>
                  <a:pt x="14409" y="58117"/>
                  <a:pt x="37971" y="47546"/>
                  <a:pt x="54505" y="52370"/>
                </a:cubicBezTo>
                <a:cubicBezTo>
                  <a:pt x="69231" y="56666"/>
                  <a:pt x="83326" y="63879"/>
                  <a:pt x="98562" y="65671"/>
                </a:cubicBezTo>
                <a:cubicBezTo>
                  <a:pt x="109866" y="67000"/>
                  <a:pt x="121463" y="65722"/>
                  <a:pt x="132645" y="63593"/>
                </a:cubicBezTo>
                <a:cubicBezTo>
                  <a:pt x="144051" y="61420"/>
                  <a:pt x="159453" y="62863"/>
                  <a:pt x="165895" y="53202"/>
                </a:cubicBezTo>
                <a:cubicBezTo>
                  <a:pt x="169318" y="48066"/>
                  <a:pt x="172869" y="39559"/>
                  <a:pt x="168805" y="34914"/>
                </a:cubicBezTo>
                <a:cubicBezTo>
                  <a:pt x="160459" y="25375"/>
                  <a:pt x="143997" y="29229"/>
                  <a:pt x="132229" y="24523"/>
                </a:cubicBezTo>
                <a:cubicBezTo>
                  <a:pt x="124770" y="21539"/>
                  <a:pt x="118950" y="15418"/>
                  <a:pt x="111863" y="11638"/>
                </a:cubicBezTo>
                <a:cubicBezTo>
                  <a:pt x="100403" y="5525"/>
                  <a:pt x="86558" y="5333"/>
                  <a:pt x="73624" y="4157"/>
                </a:cubicBezTo>
                <a:cubicBezTo>
                  <a:pt x="68771" y="3715"/>
                  <a:pt x="64365" y="416"/>
                  <a:pt x="59493" y="416"/>
                </a:cubicBezTo>
              </a:path>
            </a:pathLst>
          </a:custGeom>
          <a:noFill/>
          <a:ln cap="flat" cmpd="sng" w="9525">
            <a:solidFill>
              <a:srgbClr val="FFFFFF"/>
            </a:solidFill>
            <a:prstDash val="dot"/>
            <a:round/>
            <a:headEnd len="lg" w="lg" type="none"/>
            <a:tailEnd len="lg" w="lg" type="none"/>
          </a:ln>
        </p:spPr>
      </p:sp>
      <p:sp>
        <p:nvSpPr>
          <p:cNvPr id="996" name="Shape 996"/>
          <p:cNvSpPr/>
          <p:nvPr/>
        </p:nvSpPr>
        <p:spPr>
          <a:xfrm>
            <a:off x="4859738" y="1653697"/>
            <a:ext cx="2421511" cy="1891817"/>
          </a:xfrm>
          <a:custGeom>
            <a:pathLst>
              <a:path extrusionOk="0" h="71477" w="91490">
                <a:moveTo>
                  <a:pt x="59360" y="61"/>
                </a:moveTo>
                <a:cubicBezTo>
                  <a:pt x="53176" y="2122"/>
                  <a:pt x="45876" y="-1528"/>
                  <a:pt x="39825" y="892"/>
                </a:cubicBezTo>
                <a:cubicBezTo>
                  <a:pt x="35722" y="2533"/>
                  <a:pt x="34182" y="8753"/>
                  <a:pt x="29850" y="9621"/>
                </a:cubicBezTo>
                <a:cubicBezTo>
                  <a:pt x="25334" y="10525"/>
                  <a:pt x="20629" y="8956"/>
                  <a:pt x="16134" y="7958"/>
                </a:cubicBezTo>
                <a:cubicBezTo>
                  <a:pt x="11231" y="6868"/>
                  <a:pt x="5686" y="10379"/>
                  <a:pt x="2418" y="14193"/>
                </a:cubicBezTo>
                <a:cubicBezTo>
                  <a:pt x="-2920" y="20421"/>
                  <a:pt x="2504" y="30757"/>
                  <a:pt x="4496" y="38715"/>
                </a:cubicBezTo>
                <a:cubicBezTo>
                  <a:pt x="5644" y="43302"/>
                  <a:pt x="2470" y="48182"/>
                  <a:pt x="3249" y="52847"/>
                </a:cubicBezTo>
                <a:cubicBezTo>
                  <a:pt x="4024" y="57493"/>
                  <a:pt x="6280" y="62299"/>
                  <a:pt x="9899" y="65316"/>
                </a:cubicBezTo>
                <a:cubicBezTo>
                  <a:pt x="15500" y="69984"/>
                  <a:pt x="24127" y="72862"/>
                  <a:pt x="31097" y="70719"/>
                </a:cubicBezTo>
                <a:cubicBezTo>
                  <a:pt x="33151" y="70087"/>
                  <a:pt x="27164" y="73548"/>
                  <a:pt x="32759" y="67394"/>
                </a:cubicBezTo>
                <a:cubicBezTo>
                  <a:pt x="38630" y="60934"/>
                  <a:pt x="41649" y="52037"/>
                  <a:pt x="48138" y="46197"/>
                </a:cubicBezTo>
                <a:cubicBezTo>
                  <a:pt x="52273" y="42474"/>
                  <a:pt x="58954" y="43281"/>
                  <a:pt x="63932" y="40793"/>
                </a:cubicBezTo>
                <a:cubicBezTo>
                  <a:pt x="69978" y="37770"/>
                  <a:pt x="73699" y="31442"/>
                  <a:pt x="78479" y="26662"/>
                </a:cubicBezTo>
                <a:cubicBezTo>
                  <a:pt x="82570" y="22568"/>
                  <a:pt x="90544" y="20753"/>
                  <a:pt x="91364" y="15024"/>
                </a:cubicBezTo>
                <a:cubicBezTo>
                  <a:pt x="92368" y="7998"/>
                  <a:pt x="81796" y="2466"/>
                  <a:pt x="74738" y="1724"/>
                </a:cubicBezTo>
                <a:cubicBezTo>
                  <a:pt x="67709" y="984"/>
                  <a:pt x="59860" y="4471"/>
                  <a:pt x="53541" y="1308"/>
                </a:cubicBezTo>
              </a:path>
            </a:pathLst>
          </a:custGeom>
          <a:noFill/>
          <a:ln cap="flat" cmpd="sng" w="9525">
            <a:solidFill>
              <a:srgbClr val="FFFFFF"/>
            </a:solidFill>
            <a:prstDash val="dot"/>
            <a:round/>
            <a:headEnd len="lg" w="lg" type="none"/>
            <a:tailEnd len="lg" w="lg" type="none"/>
          </a:ln>
        </p:spPr>
      </p:sp>
      <p:sp>
        <p:nvSpPr>
          <p:cNvPr id="997" name="Shape 997"/>
          <p:cNvSpPr/>
          <p:nvPr/>
        </p:nvSpPr>
        <p:spPr>
          <a:xfrm>
            <a:off x="1291627" y="2794960"/>
            <a:ext cx="2453175" cy="1245774"/>
          </a:xfrm>
          <a:custGeom>
            <a:pathLst>
              <a:path extrusionOk="0" h="49831" w="98127">
                <a:moveTo>
                  <a:pt x="34787" y="839"/>
                </a:moveTo>
                <a:cubicBezTo>
                  <a:pt x="24550" y="-2085"/>
                  <a:pt x="11974" y="3286"/>
                  <a:pt x="4446" y="10815"/>
                </a:cubicBezTo>
                <a:cubicBezTo>
                  <a:pt x="-1145" y="16406"/>
                  <a:pt x="-1187" y="27926"/>
                  <a:pt x="3199" y="34506"/>
                </a:cubicBezTo>
                <a:cubicBezTo>
                  <a:pt x="11122" y="46390"/>
                  <a:pt x="31408" y="39072"/>
                  <a:pt x="45594" y="40741"/>
                </a:cubicBezTo>
                <a:cubicBezTo>
                  <a:pt x="54731" y="41815"/>
                  <a:pt x="62685" y="48070"/>
                  <a:pt x="71779" y="49469"/>
                </a:cubicBezTo>
                <a:cubicBezTo>
                  <a:pt x="80180" y="50761"/>
                  <a:pt x="90239" y="47509"/>
                  <a:pt x="95886" y="41156"/>
                </a:cubicBezTo>
                <a:cubicBezTo>
                  <a:pt x="100418" y="36056"/>
                  <a:pt x="97070" y="24868"/>
                  <a:pt x="91314" y="21206"/>
                </a:cubicBezTo>
                <a:cubicBezTo>
                  <a:pt x="74636" y="10594"/>
                  <a:pt x="53295" y="9687"/>
                  <a:pt x="35619" y="839"/>
                </a:cubicBezTo>
              </a:path>
            </a:pathLst>
          </a:custGeom>
          <a:noFill/>
          <a:ln cap="flat" cmpd="sng" w="9525">
            <a:solidFill>
              <a:srgbClr val="FFFFFF"/>
            </a:solidFill>
            <a:prstDash val="dot"/>
            <a:round/>
            <a:headEnd len="lg" w="lg" type="none"/>
            <a:tailEnd len="lg" w="lg" type="none"/>
          </a:ln>
        </p:spPr>
      </p:sp>
      <p:sp>
        <p:nvSpPr>
          <p:cNvPr id="998" name="Shape 998"/>
          <p:cNvSpPr/>
          <p:nvPr/>
        </p:nvSpPr>
        <p:spPr>
          <a:xfrm>
            <a:off x="5954000" y="1632184"/>
            <a:ext cx="2491850" cy="1633475"/>
          </a:xfrm>
          <a:custGeom>
            <a:pathLst>
              <a:path extrusionOk="0" h="65339" w="99674">
                <a:moveTo>
                  <a:pt x="1247" y="2462"/>
                </a:moveTo>
                <a:cubicBezTo>
                  <a:pt x="1247" y="9496"/>
                  <a:pt x="6362" y="16842"/>
                  <a:pt x="12469" y="20334"/>
                </a:cubicBezTo>
                <a:cubicBezTo>
                  <a:pt x="17762" y="23360"/>
                  <a:pt x="25852" y="22105"/>
                  <a:pt x="29510" y="26984"/>
                </a:cubicBezTo>
                <a:cubicBezTo>
                  <a:pt x="37239" y="37293"/>
                  <a:pt x="41883" y="50668"/>
                  <a:pt x="52370" y="58157"/>
                </a:cubicBezTo>
                <a:cubicBezTo>
                  <a:pt x="63870" y="66369"/>
                  <a:pt x="85568" y="68887"/>
                  <a:pt x="94765" y="58157"/>
                </a:cubicBezTo>
                <a:cubicBezTo>
                  <a:pt x="102447" y="49193"/>
                  <a:pt x="100618" y="31175"/>
                  <a:pt x="92271" y="22828"/>
                </a:cubicBezTo>
                <a:cubicBezTo>
                  <a:pt x="84714" y="15271"/>
                  <a:pt x="71701" y="16671"/>
                  <a:pt x="61098" y="15346"/>
                </a:cubicBezTo>
                <a:cubicBezTo>
                  <a:pt x="48177" y="13731"/>
                  <a:pt x="36873" y="5750"/>
                  <a:pt x="24522" y="1630"/>
                </a:cubicBezTo>
                <a:cubicBezTo>
                  <a:pt x="18608" y="-342"/>
                  <a:pt x="11607" y="-685"/>
                  <a:pt x="5819" y="1630"/>
                </a:cubicBezTo>
                <a:cubicBezTo>
                  <a:pt x="3805" y="2435"/>
                  <a:pt x="2168" y="4540"/>
                  <a:pt x="0" y="4540"/>
                </a:cubicBezTo>
              </a:path>
            </a:pathLst>
          </a:custGeom>
          <a:noFill/>
          <a:ln cap="flat" cmpd="sng" w="9525">
            <a:solidFill>
              <a:srgbClr val="FFFFFF"/>
            </a:solidFill>
            <a:prstDash val="dot"/>
            <a:round/>
            <a:headEnd len="lg" w="lg" type="none"/>
            <a:tailEnd len="lg" w="lg" type="none"/>
          </a:ln>
        </p:spPr>
      </p:sp>
      <p:sp>
        <p:nvSpPr>
          <p:cNvPr id="999" name="Shape 999"/>
          <p:cNvSpPr/>
          <p:nvPr/>
        </p:nvSpPr>
        <p:spPr>
          <a:xfrm>
            <a:off x="-44664" y="2429486"/>
            <a:ext cx="1271450" cy="1680750"/>
          </a:xfrm>
          <a:custGeom>
            <a:pathLst>
              <a:path extrusionOk="0" h="67230" w="50858">
                <a:moveTo>
                  <a:pt x="5112" y="4652"/>
                </a:moveTo>
                <a:cubicBezTo>
                  <a:pt x="19211" y="2300"/>
                  <a:pt x="41530" y="-5639"/>
                  <a:pt x="47923" y="7146"/>
                </a:cubicBezTo>
                <a:cubicBezTo>
                  <a:pt x="50773" y="12847"/>
                  <a:pt x="52418" y="21367"/>
                  <a:pt x="48338" y="26265"/>
                </a:cubicBezTo>
                <a:cubicBezTo>
                  <a:pt x="44307" y="31102"/>
                  <a:pt x="38275" y="34837"/>
                  <a:pt x="36285" y="40812"/>
                </a:cubicBezTo>
                <a:cubicBezTo>
                  <a:pt x="34837" y="45157"/>
                  <a:pt x="36207" y="50010"/>
                  <a:pt x="35454" y="54528"/>
                </a:cubicBezTo>
                <a:cubicBezTo>
                  <a:pt x="34385" y="60931"/>
                  <a:pt x="26857" y="65726"/>
                  <a:pt x="20491" y="66997"/>
                </a:cubicBezTo>
                <a:cubicBezTo>
                  <a:pt x="12279" y="68636"/>
                  <a:pt x="4065" y="58978"/>
                  <a:pt x="956" y="51203"/>
                </a:cubicBezTo>
                <a:cubicBezTo>
                  <a:pt x="-2223" y="43251"/>
                  <a:pt x="3702" y="34296"/>
                  <a:pt x="5112" y="25849"/>
                </a:cubicBezTo>
                <a:cubicBezTo>
                  <a:pt x="6073" y="20083"/>
                  <a:pt x="3768" y="13405"/>
                  <a:pt x="6775" y="8393"/>
                </a:cubicBezTo>
                <a:cubicBezTo>
                  <a:pt x="9391" y="4030"/>
                  <a:pt x="15526" y="3188"/>
                  <a:pt x="20075" y="911"/>
                </a:cubicBezTo>
              </a:path>
            </a:pathLst>
          </a:custGeom>
          <a:noFill/>
          <a:ln cap="flat" cmpd="sng" w="9525">
            <a:solidFill>
              <a:srgbClr val="FFFFFF"/>
            </a:solidFill>
            <a:prstDash val="dot"/>
            <a:round/>
            <a:headEnd len="lg" w="lg" type="none"/>
            <a:tailEnd len="lg" w="lg" type="none"/>
          </a:ln>
        </p:spPr>
      </p:sp>
      <p:sp>
        <p:nvSpPr>
          <p:cNvPr id="1000" name="Shape 1000"/>
          <p:cNvSpPr txBox="1"/>
          <p:nvPr/>
        </p:nvSpPr>
        <p:spPr>
          <a:xfrm>
            <a:off x="3696450" y="905237"/>
            <a:ext cx="951000" cy="246000"/>
          </a:xfrm>
          <a:prstGeom prst="rect">
            <a:avLst/>
          </a:prstGeom>
          <a:solidFill>
            <a:srgbClr val="FCE5CD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-6985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rPr lang="zh-TW"/>
              <a:t>社區廚房</a:t>
            </a:r>
          </a:p>
        </p:txBody>
      </p:sp>
      <p:sp>
        <p:nvSpPr>
          <p:cNvPr id="1001" name="Shape 1001"/>
          <p:cNvSpPr txBox="1"/>
          <p:nvPr/>
        </p:nvSpPr>
        <p:spPr>
          <a:xfrm>
            <a:off x="2072475" y="2869087"/>
            <a:ext cx="1271400" cy="246000"/>
          </a:xfrm>
          <a:prstGeom prst="rect">
            <a:avLst/>
          </a:prstGeom>
          <a:solidFill>
            <a:srgbClr val="38761D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-6985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rPr lang="zh-TW">
                <a:solidFill>
                  <a:srgbClr val="FFFFFF"/>
                </a:solidFill>
              </a:rPr>
              <a:t>社</a:t>
            </a:r>
            <a:r>
              <a:rPr lang="zh-TW">
                <a:solidFill>
                  <a:schemeClr val="lt1"/>
                </a:solidFill>
              </a:rPr>
              <a:t>區公共園圃</a:t>
            </a:r>
          </a:p>
        </p:txBody>
      </p:sp>
      <p:sp>
        <p:nvSpPr>
          <p:cNvPr id="1002" name="Shape 1002"/>
          <p:cNvSpPr txBox="1"/>
          <p:nvPr/>
        </p:nvSpPr>
        <p:spPr>
          <a:xfrm>
            <a:off x="2942125" y="3280937"/>
            <a:ext cx="951000" cy="246000"/>
          </a:xfrm>
          <a:prstGeom prst="rect">
            <a:avLst/>
          </a:prstGeom>
          <a:solidFill>
            <a:srgbClr val="93C47D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-6985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rPr lang="zh-TW">
                <a:solidFill>
                  <a:schemeClr val="dk1"/>
                </a:solidFill>
              </a:rPr>
              <a:t>綠色餐廳</a:t>
            </a:r>
          </a:p>
        </p:txBody>
      </p:sp>
      <p:sp>
        <p:nvSpPr>
          <p:cNvPr id="1003" name="Shape 1003"/>
          <p:cNvSpPr txBox="1"/>
          <p:nvPr/>
        </p:nvSpPr>
        <p:spPr>
          <a:xfrm>
            <a:off x="279900" y="1542950"/>
            <a:ext cx="1271400" cy="246000"/>
          </a:xfrm>
          <a:prstGeom prst="rect">
            <a:avLst/>
          </a:prstGeom>
          <a:solidFill>
            <a:srgbClr val="A4C2F4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-6985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rPr lang="zh-TW"/>
              <a:t>雨水回收設施</a:t>
            </a:r>
          </a:p>
        </p:txBody>
      </p:sp>
      <p:sp>
        <p:nvSpPr>
          <p:cNvPr id="1004" name="Shape 1004"/>
          <p:cNvSpPr txBox="1"/>
          <p:nvPr/>
        </p:nvSpPr>
        <p:spPr>
          <a:xfrm>
            <a:off x="6524000" y="1542950"/>
            <a:ext cx="951000" cy="246000"/>
          </a:xfrm>
          <a:prstGeom prst="rect">
            <a:avLst/>
          </a:prstGeom>
          <a:solidFill>
            <a:srgbClr val="BF9000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-6985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rPr lang="zh-TW">
                <a:solidFill>
                  <a:schemeClr val="dk1"/>
                </a:solidFill>
              </a:rPr>
              <a:t>堆肥設施</a:t>
            </a:r>
          </a:p>
        </p:txBody>
      </p:sp>
      <p:cxnSp>
        <p:nvCxnSpPr>
          <p:cNvPr id="1005" name="Shape 1005"/>
          <p:cNvCxnSpPr>
            <a:endCxn id="971" idx="1"/>
          </p:cNvCxnSpPr>
          <p:nvPr/>
        </p:nvCxnSpPr>
        <p:spPr>
          <a:xfrm>
            <a:off x="2213363" y="3179813"/>
            <a:ext cx="554400" cy="249600"/>
          </a:xfrm>
          <a:prstGeom prst="straightConnector1">
            <a:avLst/>
          </a:prstGeom>
          <a:noFill/>
          <a:ln cap="flat" cmpd="sng" w="19050">
            <a:solidFill>
              <a:srgbClr val="FFFFFF"/>
            </a:solidFill>
            <a:prstDash val="dash"/>
            <a:round/>
            <a:headEnd len="lg" w="lg" type="none"/>
            <a:tailEnd len="lg" w="lg" type="triangle"/>
          </a:ln>
        </p:spPr>
      </p:cxnSp>
    </p:spTree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09" name="Shape 10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0" name="Shape 1010"/>
          <p:cNvSpPr/>
          <p:nvPr/>
        </p:nvSpPr>
        <p:spPr>
          <a:xfrm>
            <a:off x="911925" y="2853062"/>
            <a:ext cx="3493200" cy="3493200"/>
          </a:xfrm>
          <a:prstGeom prst="arc">
            <a:avLst>
              <a:gd fmla="val 7513328" name="adj1"/>
              <a:gd fmla="val 12312455" name="adj2"/>
            </a:avLst>
          </a:prstGeom>
          <a:noFill/>
          <a:ln cap="flat" cmpd="sng" w="9525">
            <a:solidFill>
              <a:srgbClr val="93C47D"/>
            </a:solidFill>
            <a:prstDash val="dash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11" name="Shape 1011"/>
          <p:cNvSpPr/>
          <p:nvPr/>
        </p:nvSpPr>
        <p:spPr>
          <a:xfrm>
            <a:off x="1044525" y="2738875"/>
            <a:ext cx="2276700" cy="2732400"/>
          </a:xfrm>
          <a:prstGeom prst="arc">
            <a:avLst>
              <a:gd fmla="val 6543001" name="adj1"/>
              <a:gd fmla="val 10203940" name="adj2"/>
            </a:avLst>
          </a:prstGeom>
          <a:noFill/>
          <a:ln cap="flat" cmpd="sng" w="9525">
            <a:solidFill>
              <a:srgbClr val="93C47D"/>
            </a:solidFill>
            <a:prstDash val="dash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12" name="Shape 1012"/>
          <p:cNvSpPr/>
          <p:nvPr/>
        </p:nvSpPr>
        <p:spPr>
          <a:xfrm>
            <a:off x="835725" y="1140800"/>
            <a:ext cx="2276700" cy="2732400"/>
          </a:xfrm>
          <a:prstGeom prst="arc">
            <a:avLst>
              <a:gd fmla="val 7269671" name="adj1"/>
              <a:gd fmla="val 15369865" name="adj2"/>
            </a:avLst>
          </a:prstGeom>
          <a:noFill/>
          <a:ln cap="flat" cmpd="sng" w="9525">
            <a:solidFill>
              <a:srgbClr val="93C47D"/>
            </a:solidFill>
            <a:prstDash val="dash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13" name="Shape 1013"/>
          <p:cNvSpPr/>
          <p:nvPr/>
        </p:nvSpPr>
        <p:spPr>
          <a:xfrm>
            <a:off x="1143850" y="2957637"/>
            <a:ext cx="2009400" cy="2009400"/>
          </a:xfrm>
          <a:prstGeom prst="arc">
            <a:avLst>
              <a:gd fmla="val 5298505" name="adj1"/>
              <a:gd fmla="val 10438626" name="adj2"/>
            </a:avLst>
          </a:prstGeom>
          <a:noFill/>
          <a:ln cap="flat" cmpd="sng" w="9525">
            <a:solidFill>
              <a:srgbClr val="93C47D"/>
            </a:solidFill>
            <a:prstDash val="dash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14" name="Shape 1014"/>
          <p:cNvSpPr/>
          <p:nvPr/>
        </p:nvSpPr>
        <p:spPr>
          <a:xfrm>
            <a:off x="1103025" y="1702137"/>
            <a:ext cx="2009400" cy="2009400"/>
          </a:xfrm>
          <a:prstGeom prst="arc">
            <a:avLst>
              <a:gd fmla="val 7269671" name="adj1"/>
              <a:gd fmla="val 15369865" name="adj2"/>
            </a:avLst>
          </a:prstGeom>
          <a:noFill/>
          <a:ln cap="flat" cmpd="sng" w="9525">
            <a:solidFill>
              <a:srgbClr val="93C47D"/>
            </a:solidFill>
            <a:prstDash val="dash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DSC_0484秀朗1" id="1015" name="Shape 1015"/>
          <p:cNvPicPr preferRelativeResize="0"/>
          <p:nvPr/>
        </p:nvPicPr>
        <p:blipFill rotWithShape="1">
          <a:blip r:embed="rId3">
            <a:alphaModFix amt="20000"/>
          </a:blip>
          <a:srcRect b="3925" l="34456" r="40685" t="14127"/>
          <a:stretch/>
        </p:blipFill>
        <p:spPr>
          <a:xfrm flipH="1">
            <a:off x="6737700" y="891937"/>
            <a:ext cx="2406300" cy="532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016" name="Shape 1016"/>
          <p:cNvSpPr/>
          <p:nvPr/>
        </p:nvSpPr>
        <p:spPr>
          <a:xfrm>
            <a:off x="2108037" y="891887"/>
            <a:ext cx="81000" cy="1774500"/>
          </a:xfrm>
          <a:prstGeom prst="rect">
            <a:avLst/>
          </a:prstGeom>
          <a:solidFill>
            <a:srgbClr val="93C47D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017" name="Shape 1017"/>
          <p:cNvSpPr/>
          <p:nvPr/>
        </p:nvSpPr>
        <p:spPr>
          <a:xfrm>
            <a:off x="2108037" y="2666410"/>
            <a:ext cx="81000" cy="1774500"/>
          </a:xfrm>
          <a:prstGeom prst="rect">
            <a:avLst/>
          </a:prstGeom>
          <a:solidFill>
            <a:srgbClr val="B6D7A8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018" name="Shape 1018"/>
          <p:cNvSpPr/>
          <p:nvPr/>
        </p:nvSpPr>
        <p:spPr>
          <a:xfrm>
            <a:off x="2108037" y="4440934"/>
            <a:ext cx="81000" cy="1774500"/>
          </a:xfrm>
          <a:prstGeom prst="rect">
            <a:avLst/>
          </a:prstGeom>
          <a:solidFill>
            <a:srgbClr val="D9EAD3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019" name="Shape 1019"/>
          <p:cNvSpPr/>
          <p:nvPr/>
        </p:nvSpPr>
        <p:spPr>
          <a:xfrm>
            <a:off x="2266725" y="891887"/>
            <a:ext cx="715500" cy="1774500"/>
          </a:xfrm>
          <a:prstGeom prst="rect">
            <a:avLst/>
          </a:prstGeom>
          <a:solidFill>
            <a:srgbClr val="93C47D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 algn="ctr">
              <a:spcBef>
                <a:spcPts val="0"/>
              </a:spcBef>
              <a:buNone/>
            </a:pPr>
            <a:r>
              <a:rPr lang="zh-TW"/>
              <a:t>主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/>
              <a:t>流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/>
              <a:t>食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/>
              <a:t>品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/>
              <a:t>機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/>
              <a:t>制</a:t>
            </a:r>
          </a:p>
        </p:txBody>
      </p:sp>
      <p:sp>
        <p:nvSpPr>
          <p:cNvPr id="1020" name="Shape 1020"/>
          <p:cNvSpPr/>
          <p:nvPr/>
        </p:nvSpPr>
        <p:spPr>
          <a:xfrm>
            <a:off x="2266725" y="2666411"/>
            <a:ext cx="715500" cy="1774500"/>
          </a:xfrm>
          <a:prstGeom prst="rect">
            <a:avLst/>
          </a:prstGeom>
          <a:solidFill>
            <a:srgbClr val="B6D7A8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 algn="ctr">
              <a:spcBef>
                <a:spcPts val="0"/>
              </a:spcBef>
              <a:buNone/>
            </a:pPr>
            <a:r>
              <a:rPr lang="zh-TW"/>
              <a:t>環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/>
              <a:t>境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/>
              <a:t>友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/>
              <a:t>善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/>
              <a:t>產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/>
              <a:t>銷</a:t>
            </a:r>
          </a:p>
        </p:txBody>
      </p:sp>
      <p:sp>
        <p:nvSpPr>
          <p:cNvPr id="1021" name="Shape 1021"/>
          <p:cNvSpPr/>
          <p:nvPr/>
        </p:nvSpPr>
        <p:spPr>
          <a:xfrm>
            <a:off x="2266725" y="4440936"/>
            <a:ext cx="715500" cy="1774500"/>
          </a:xfrm>
          <a:prstGeom prst="rect">
            <a:avLst/>
          </a:prstGeom>
          <a:solidFill>
            <a:srgbClr val="D9EAD3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 algn="ctr">
              <a:spcBef>
                <a:spcPts val="0"/>
              </a:spcBef>
              <a:buNone/>
            </a:pPr>
            <a:r>
              <a:rPr lang="zh-TW"/>
              <a:t>生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/>
              <a:t>活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/>
              <a:t>圈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/>
              <a:t>耕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/>
              <a:t>種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/>
              <a:t>分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/>
              <a:t>享</a:t>
            </a:r>
          </a:p>
        </p:txBody>
      </p:sp>
      <p:sp>
        <p:nvSpPr>
          <p:cNvPr id="1022" name="Shape 1022"/>
          <p:cNvSpPr/>
          <p:nvPr/>
        </p:nvSpPr>
        <p:spPr>
          <a:xfrm>
            <a:off x="3697750" y="891887"/>
            <a:ext cx="2276700" cy="1774500"/>
          </a:xfrm>
          <a:prstGeom prst="rect">
            <a:avLst/>
          </a:prstGeom>
          <a:solidFill>
            <a:srgbClr val="93C47D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 algn="ctr">
              <a:spcBef>
                <a:spcPts val="0"/>
              </a:spcBef>
              <a:buNone/>
            </a:pPr>
            <a:r>
              <a:rPr lang="zh-TW" sz="1800"/>
              <a:t>國際糧商供應鏈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 sz="1800"/>
              <a:t>綠色餐飲業者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 sz="1800"/>
              <a:t>物流批發市場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 sz="1800"/>
              <a:t>公共機構團膳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 sz="1800"/>
              <a:t>校園食材機制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 sz="1800"/>
              <a:t>...</a:t>
            </a:r>
          </a:p>
        </p:txBody>
      </p:sp>
      <p:sp>
        <p:nvSpPr>
          <p:cNvPr id="1023" name="Shape 1023"/>
          <p:cNvSpPr/>
          <p:nvPr/>
        </p:nvSpPr>
        <p:spPr>
          <a:xfrm>
            <a:off x="4005825" y="2666412"/>
            <a:ext cx="2356800" cy="1774500"/>
          </a:xfrm>
          <a:prstGeom prst="rect">
            <a:avLst/>
          </a:prstGeom>
          <a:solidFill>
            <a:srgbClr val="B6D7A8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 algn="ctr">
              <a:spcBef>
                <a:spcPts val="0"/>
              </a:spcBef>
              <a:buNone/>
            </a:pPr>
            <a:r>
              <a:t/>
            </a:r>
            <a:endParaRPr sz="1800"/>
          </a:p>
          <a:p>
            <a:pPr lvl="0" rtl="0" algn="ctr">
              <a:spcBef>
                <a:spcPts val="0"/>
              </a:spcBef>
              <a:buNone/>
            </a:pPr>
            <a:r>
              <a:rPr lang="zh-TW" sz="1800"/>
              <a:t>環境友善農產通路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 sz="1800"/>
              <a:t>合作社模式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 sz="1800"/>
              <a:t>社區支持型農業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 sz="1800"/>
              <a:t>農夫市集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 sz="1800">
                <a:solidFill>
                  <a:schemeClr val="dk1"/>
                </a:solidFill>
              </a:rPr>
              <a:t>...</a:t>
            </a:r>
          </a:p>
        </p:txBody>
      </p:sp>
      <p:sp>
        <p:nvSpPr>
          <p:cNvPr id="1024" name="Shape 1024"/>
          <p:cNvSpPr/>
          <p:nvPr/>
        </p:nvSpPr>
        <p:spPr>
          <a:xfrm>
            <a:off x="4199150" y="4440937"/>
            <a:ext cx="2344200" cy="1774500"/>
          </a:xfrm>
          <a:prstGeom prst="rect">
            <a:avLst/>
          </a:prstGeom>
          <a:solidFill>
            <a:srgbClr val="D9EAD3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 algn="ctr">
              <a:spcBef>
                <a:spcPts val="0"/>
              </a:spcBef>
              <a:buClr>
                <a:schemeClr val="dk1"/>
              </a:buClr>
              <a:buFont typeface="Arial"/>
              <a:buNone/>
            </a:pPr>
            <a:r>
              <a:rPr lang="zh-TW">
                <a:solidFill>
                  <a:schemeClr val="dk1"/>
                </a:solidFill>
              </a:rPr>
              <a:t>農業區租地耕種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>
                <a:solidFill>
                  <a:schemeClr val="dk1"/>
                </a:solidFill>
              </a:rPr>
              <a:t>市民農園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>
                <a:solidFill>
                  <a:schemeClr val="dk1"/>
                </a:solidFill>
              </a:rPr>
              <a:t>食物銀行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>
                <a:solidFill>
                  <a:schemeClr val="dk1"/>
                </a:solidFill>
              </a:rPr>
              <a:t>社福機構園圃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>
                <a:solidFill>
                  <a:schemeClr val="dk1"/>
                </a:solidFill>
              </a:rPr>
              <a:t>社會關懷據點園圃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/>
              <a:t>社區共耕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/>
              <a:t>家戶農耕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>
                <a:solidFill>
                  <a:schemeClr val="dk1"/>
                </a:solidFill>
              </a:rPr>
              <a:t>...</a:t>
            </a:r>
          </a:p>
        </p:txBody>
      </p:sp>
      <p:sp>
        <p:nvSpPr>
          <p:cNvPr id="1025" name="Shape 1025"/>
          <p:cNvSpPr/>
          <p:nvPr/>
        </p:nvSpPr>
        <p:spPr>
          <a:xfrm>
            <a:off x="5974500" y="891887"/>
            <a:ext cx="763200" cy="1774500"/>
          </a:xfrm>
          <a:prstGeom prst="rect">
            <a:avLst/>
          </a:prstGeom>
          <a:solidFill>
            <a:srgbClr val="274E13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026" name="Shape 1026"/>
          <p:cNvSpPr/>
          <p:nvPr/>
        </p:nvSpPr>
        <p:spPr>
          <a:xfrm>
            <a:off x="6362700" y="2666412"/>
            <a:ext cx="375000" cy="1774500"/>
          </a:xfrm>
          <a:prstGeom prst="rect">
            <a:avLst/>
          </a:prstGeom>
          <a:solidFill>
            <a:srgbClr val="38761D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027" name="Shape 1027"/>
          <p:cNvSpPr/>
          <p:nvPr/>
        </p:nvSpPr>
        <p:spPr>
          <a:xfrm>
            <a:off x="6543250" y="4440927"/>
            <a:ext cx="194400" cy="1774500"/>
          </a:xfrm>
          <a:prstGeom prst="rect">
            <a:avLst/>
          </a:prstGeom>
          <a:solidFill>
            <a:srgbClr val="6AA84F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pic>
        <p:nvPicPr>
          <p:cNvPr id="1028" name="Shape 1028"/>
          <p:cNvPicPr preferRelativeResize="0"/>
          <p:nvPr/>
        </p:nvPicPr>
        <p:blipFill rotWithShape="1">
          <a:blip r:embed="rId4">
            <a:alphaModFix amt="50000"/>
          </a:blip>
          <a:srcRect b="0" l="33298" r="28125" t="0"/>
          <a:stretch/>
        </p:blipFill>
        <p:spPr>
          <a:xfrm>
            <a:off x="2982237" y="4440937"/>
            <a:ext cx="1216920" cy="17744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9" name="Shape 1029"/>
          <p:cNvPicPr preferRelativeResize="0"/>
          <p:nvPr/>
        </p:nvPicPr>
        <p:blipFill rotWithShape="1">
          <a:blip r:embed="rId5">
            <a:alphaModFix amt="54000"/>
          </a:blip>
          <a:srcRect b="15365" l="19840" r="61550" t="36164"/>
          <a:stretch/>
        </p:blipFill>
        <p:spPr>
          <a:xfrm>
            <a:off x="2982225" y="2666437"/>
            <a:ext cx="1023600" cy="1774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30" name="Shape 1030"/>
          <p:cNvPicPr preferRelativeResize="0"/>
          <p:nvPr/>
        </p:nvPicPr>
        <p:blipFill rotWithShape="1">
          <a:blip r:embed="rId6">
            <a:alphaModFix amt="50000"/>
          </a:blip>
          <a:srcRect b="1579" l="32189" r="46855" t="6024"/>
          <a:stretch/>
        </p:blipFill>
        <p:spPr>
          <a:xfrm>
            <a:off x="2982225" y="891887"/>
            <a:ext cx="715500" cy="1774499"/>
          </a:xfrm>
          <a:prstGeom prst="rect">
            <a:avLst/>
          </a:prstGeom>
          <a:noFill/>
          <a:ln>
            <a:noFill/>
          </a:ln>
        </p:spPr>
      </p:pic>
      <p:sp>
        <p:nvSpPr>
          <p:cNvPr id="1031" name="Shape 1031"/>
          <p:cNvSpPr txBox="1"/>
          <p:nvPr/>
        </p:nvSpPr>
        <p:spPr>
          <a:xfrm>
            <a:off x="6737625" y="5119537"/>
            <a:ext cx="2406300" cy="358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 algn="ctr">
              <a:spcBef>
                <a:spcPts val="0"/>
              </a:spcBef>
              <a:buNone/>
            </a:pPr>
            <a:r>
              <a:rPr lang="zh-TW" sz="1800"/>
              <a:t>市府各項食農措施</a:t>
            </a:r>
          </a:p>
        </p:txBody>
      </p:sp>
      <p:sp>
        <p:nvSpPr>
          <p:cNvPr id="1032" name="Shape 1032"/>
          <p:cNvSpPr/>
          <p:nvPr/>
        </p:nvSpPr>
        <p:spPr>
          <a:xfrm rot="-5400000">
            <a:off x="6652187" y="3456450"/>
            <a:ext cx="286200" cy="194400"/>
          </a:xfrm>
          <a:prstGeom prst="triangle">
            <a:avLst>
              <a:gd fmla="val 50000" name="adj"/>
            </a:avLst>
          </a:prstGeom>
          <a:solidFill>
            <a:srgbClr val="38761D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033" name="Shape 1033"/>
          <p:cNvSpPr/>
          <p:nvPr/>
        </p:nvSpPr>
        <p:spPr>
          <a:xfrm rot="-5400000">
            <a:off x="6652187" y="1681937"/>
            <a:ext cx="286200" cy="194400"/>
          </a:xfrm>
          <a:prstGeom prst="triangle">
            <a:avLst>
              <a:gd fmla="val 50000" name="adj"/>
            </a:avLst>
          </a:prstGeom>
          <a:solidFill>
            <a:srgbClr val="274E13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34" name="Shape 1034"/>
          <p:cNvSpPr/>
          <p:nvPr/>
        </p:nvSpPr>
        <p:spPr>
          <a:xfrm rot="-5400000">
            <a:off x="6652187" y="5230987"/>
            <a:ext cx="286200" cy="194400"/>
          </a:xfrm>
          <a:prstGeom prst="triangle">
            <a:avLst>
              <a:gd fmla="val 50000" name="adj"/>
            </a:avLst>
          </a:prstGeom>
          <a:solidFill>
            <a:srgbClr val="6AA84F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035" name="Shape 1035"/>
          <p:cNvGrpSpPr/>
          <p:nvPr/>
        </p:nvGrpSpPr>
        <p:grpSpPr>
          <a:xfrm>
            <a:off x="2266726" y="511726"/>
            <a:ext cx="7167346" cy="380168"/>
            <a:chOff x="1144900" y="6349650"/>
            <a:chExt cx="6555100" cy="354900"/>
          </a:xfrm>
        </p:grpSpPr>
        <p:sp>
          <p:nvSpPr>
            <p:cNvPr id="1036" name="Shape 1036"/>
            <p:cNvSpPr/>
            <p:nvPr/>
          </p:nvSpPr>
          <p:spPr>
            <a:xfrm>
              <a:off x="1144900" y="6349650"/>
              <a:ext cx="2276700" cy="354900"/>
            </a:xfrm>
            <a:prstGeom prst="parallelogram">
              <a:avLst>
                <a:gd fmla="val 25000" name="adj"/>
              </a:avLst>
            </a:prstGeom>
            <a:solidFill>
              <a:srgbClr val="D9EAD3"/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lvl="0" rtl="0" algn="ctr">
                <a:spcBef>
                  <a:spcPts val="0"/>
                </a:spcBef>
                <a:buNone/>
              </a:pPr>
              <a:r>
                <a:rPr lang="zh-TW">
                  <a:solidFill>
                    <a:schemeClr val="dk1"/>
                  </a:solidFill>
                </a:rPr>
                <a:t>三種食物取得管道</a:t>
              </a:r>
            </a:p>
          </p:txBody>
        </p:sp>
        <p:sp>
          <p:nvSpPr>
            <p:cNvPr id="1037" name="Shape 1037"/>
            <p:cNvSpPr/>
            <p:nvPr/>
          </p:nvSpPr>
          <p:spPr>
            <a:xfrm>
              <a:off x="3312350" y="6349650"/>
              <a:ext cx="2276700" cy="354900"/>
            </a:xfrm>
            <a:prstGeom prst="parallelogram">
              <a:avLst>
                <a:gd fmla="val 25000" name="adj"/>
              </a:avLst>
            </a:prstGeom>
            <a:solidFill>
              <a:srgbClr val="B6D7A8"/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lvl="0" rtl="0" algn="ctr">
                <a:spcBef>
                  <a:spcPts val="0"/>
                </a:spcBef>
                <a:buNone/>
              </a:pPr>
              <a:r>
                <a:rPr lang="zh-TW">
                  <a:solidFill>
                    <a:schemeClr val="dk1"/>
                  </a:solidFill>
                </a:rPr>
                <a:t>各種設施與服務</a:t>
              </a:r>
            </a:p>
          </p:txBody>
        </p:sp>
        <p:sp>
          <p:nvSpPr>
            <p:cNvPr id="1038" name="Shape 1038"/>
            <p:cNvSpPr/>
            <p:nvPr/>
          </p:nvSpPr>
          <p:spPr>
            <a:xfrm>
              <a:off x="5423300" y="6349650"/>
              <a:ext cx="2276700" cy="354900"/>
            </a:xfrm>
            <a:prstGeom prst="parallelogram">
              <a:avLst>
                <a:gd fmla="val 25000" name="adj"/>
              </a:avLst>
            </a:prstGeom>
            <a:solidFill>
              <a:srgbClr val="93C47D"/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lvl="0" rtl="0" algn="ctr">
                <a:spcBef>
                  <a:spcPts val="0"/>
                </a:spcBef>
                <a:buNone/>
              </a:pPr>
              <a:r>
                <a:rPr lang="zh-TW">
                  <a:solidFill>
                    <a:schemeClr val="dk1"/>
                  </a:solidFill>
                </a:rPr>
                <a:t>市府各項政策措施</a:t>
              </a:r>
            </a:p>
          </p:txBody>
        </p:sp>
      </p:grpSp>
      <p:grpSp>
        <p:nvGrpSpPr>
          <p:cNvPr id="1039" name="Shape 1039"/>
          <p:cNvGrpSpPr/>
          <p:nvPr/>
        </p:nvGrpSpPr>
        <p:grpSpPr>
          <a:xfrm>
            <a:off x="7256025" y="3537814"/>
            <a:ext cx="1376702" cy="1555676"/>
            <a:chOff x="8499550" y="3088589"/>
            <a:chExt cx="1376702" cy="1555676"/>
          </a:xfrm>
        </p:grpSpPr>
        <p:sp>
          <p:nvSpPr>
            <p:cNvPr id="1040" name="Shape 1040"/>
            <p:cNvSpPr/>
            <p:nvPr/>
          </p:nvSpPr>
          <p:spPr>
            <a:xfrm>
              <a:off x="8499550" y="3178075"/>
              <a:ext cx="1376700" cy="13767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lv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pic>
          <p:nvPicPr>
            <p:cNvPr id="1041" name="Shape 1041"/>
            <p:cNvPicPr preferRelativeResize="0"/>
            <p:nvPr/>
          </p:nvPicPr>
          <p:blipFill>
            <a:blip r:embed="rId7">
              <a:alphaModFix/>
            </a:blip>
            <a:stretch>
              <a:fillRect/>
            </a:stretch>
          </p:blipFill>
          <p:spPr>
            <a:xfrm>
              <a:off x="8499552" y="3088589"/>
              <a:ext cx="1376700" cy="1555676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042" name="Shape 1042"/>
          <p:cNvSpPr/>
          <p:nvPr/>
        </p:nvSpPr>
        <p:spPr>
          <a:xfrm rot="-3599775">
            <a:off x="211915" y="2699449"/>
            <a:ext cx="1787197" cy="1787197"/>
          </a:xfrm>
          <a:prstGeom prst="arc">
            <a:avLst>
              <a:gd fmla="val 5417121" name="adj1"/>
              <a:gd fmla="val 21567654" name="adj2"/>
            </a:avLst>
          </a:prstGeom>
          <a:noFill/>
          <a:ln cap="flat" cmpd="sng" w="9525">
            <a:solidFill>
              <a:srgbClr val="93C47D"/>
            </a:solidFill>
            <a:prstDash val="dash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pic>
        <p:nvPicPr>
          <p:cNvPr descr="F:\案子-哲瑋\台北市-Space Share案-2012.08\未整理\SS-christ 猩\資料圖\388471_273779286001460_126665771_n.jpg" id="1043" name="Shape 1043"/>
          <p:cNvPicPr preferRelativeResize="0"/>
          <p:nvPr/>
        </p:nvPicPr>
        <p:blipFill rotWithShape="1">
          <a:blip r:embed="rId8">
            <a:alphaModFix/>
          </a:blip>
          <a:srcRect b="0" l="93402" r="66409" t="16569"/>
          <a:stretch/>
        </p:blipFill>
        <p:spPr>
          <a:xfrm>
            <a:off x="327625" y="2815137"/>
            <a:ext cx="1555799" cy="1555799"/>
          </a:xfrm>
          <a:prstGeom prst="ellipse">
            <a:avLst/>
          </a:prstGeom>
          <a:noFill/>
          <a:ln cap="flat" cmpd="sng" w="76200">
            <a:solidFill>
              <a:srgbClr val="B6D7A8"/>
            </a:solidFill>
            <a:prstDash val="solid"/>
            <a:round/>
            <a:headEnd len="med" w="med" type="none"/>
            <a:tailEnd len="med" w="med" type="none"/>
          </a:ln>
        </p:spPr>
      </p:pic>
      <p:grpSp>
        <p:nvGrpSpPr>
          <p:cNvPr id="1044" name="Shape 1044"/>
          <p:cNvGrpSpPr/>
          <p:nvPr/>
        </p:nvGrpSpPr>
        <p:grpSpPr>
          <a:xfrm>
            <a:off x="7047212" y="1502237"/>
            <a:ext cx="1787100" cy="2009525"/>
            <a:chOff x="7185250" y="176325"/>
            <a:chExt cx="1787100" cy="2009525"/>
          </a:xfrm>
        </p:grpSpPr>
        <p:pic>
          <p:nvPicPr>
            <p:cNvPr id="1045" name="Shape 1045"/>
            <p:cNvPicPr preferRelativeResize="0"/>
            <p:nvPr/>
          </p:nvPicPr>
          <p:blipFill rotWithShape="1">
            <a:blip r:embed="rId9">
              <a:alphaModFix/>
            </a:blip>
            <a:srcRect b="30434" l="17733" r="51483" t="20572"/>
            <a:stretch/>
          </p:blipFill>
          <p:spPr>
            <a:xfrm>
              <a:off x="7185250" y="176325"/>
              <a:ext cx="1787100" cy="1592814"/>
            </a:xfrm>
            <a:prstGeom prst="rect">
              <a:avLst/>
            </a:prstGeom>
            <a:noFill/>
            <a:ln cap="flat" cmpd="sng" w="76200">
              <a:solidFill>
                <a:srgbClr val="FFFFFF"/>
              </a:solidFill>
              <a:prstDash val="solid"/>
              <a:round/>
              <a:headEnd len="med" w="med" type="none"/>
              <a:tailEnd len="med" w="med" type="none"/>
            </a:ln>
          </p:spPr>
        </p:pic>
        <p:sp>
          <p:nvSpPr>
            <p:cNvPr id="1046" name="Shape 1046"/>
            <p:cNvSpPr/>
            <p:nvPr/>
          </p:nvSpPr>
          <p:spPr>
            <a:xfrm rot="10800000">
              <a:off x="7837737" y="1769150"/>
              <a:ext cx="482100" cy="416700"/>
            </a:xfrm>
            <a:prstGeom prst="triangle">
              <a:avLst>
                <a:gd fmla="val 50000" name="adj"/>
              </a:avLst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lv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rgbClr val="000000"/>
        </a:solidFill>
      </p:bgPr>
    </p:bg>
    <p:spTree>
      <p:nvGrpSpPr>
        <p:cNvPr id="1050" name="Shape 105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54" name="Shape 10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5" name="Shape 105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254925"/>
            <a:ext cx="8839201" cy="634815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59" name="Shape 10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0" name="Shape 1060"/>
          <p:cNvSpPr txBox="1"/>
          <p:nvPr/>
        </p:nvSpPr>
        <p:spPr>
          <a:xfrm>
            <a:off x="152400" y="6036000"/>
            <a:ext cx="8839200" cy="6384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t" bIns="91425" lIns="91425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zh-TW" sz="2500">
                <a:solidFill>
                  <a:schemeClr val="dk1"/>
                </a:solidFill>
              </a:rPr>
              <a:t>新</a:t>
            </a:r>
            <a:r>
              <a:rPr lang="zh-TW" sz="2500">
                <a:solidFill>
                  <a:schemeClr val="dk1"/>
                </a:solidFill>
              </a:rPr>
              <a:t>北市樹林區區公所屋頂園圃</a:t>
            </a:r>
          </a:p>
        </p:txBody>
      </p:sp>
      <p:pic>
        <p:nvPicPr>
          <p:cNvPr id="1061" name="Shape 106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6248400" cy="4686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2" name="Shape 106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553200" y="3822400"/>
            <a:ext cx="2438399" cy="18287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66" name="Shape 10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7" name="Shape 106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6248400" cy="4686300"/>
          </a:xfrm>
          <a:prstGeom prst="rect">
            <a:avLst/>
          </a:prstGeom>
          <a:noFill/>
          <a:ln>
            <a:noFill/>
          </a:ln>
        </p:spPr>
      </p:pic>
      <p:sp>
        <p:nvSpPr>
          <p:cNvPr id="1068" name="Shape 1068"/>
          <p:cNvSpPr txBox="1"/>
          <p:nvPr/>
        </p:nvSpPr>
        <p:spPr>
          <a:xfrm>
            <a:off x="152400" y="6036000"/>
            <a:ext cx="8839200" cy="6384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t" bIns="91425" lIns="91425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zh-TW" sz="2500">
                <a:solidFill>
                  <a:schemeClr val="dk1"/>
                </a:solidFill>
              </a:rPr>
              <a:t>新北市圖樹林分館屋頂農園</a:t>
            </a:r>
          </a:p>
        </p:txBody>
      </p:sp>
      <p:pic>
        <p:nvPicPr>
          <p:cNvPr id="1069" name="Shape 106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553200" y="152400"/>
            <a:ext cx="2438400" cy="1828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70" name="Shape 1070"/>
          <p:cNvPicPr preferRelativeResize="0"/>
          <p:nvPr/>
        </p:nvPicPr>
        <p:blipFill rotWithShape="1">
          <a:blip r:embed="rId5">
            <a:alphaModFix/>
          </a:blip>
          <a:srcRect b="0" l="34411" r="11787" t="0"/>
          <a:stretch/>
        </p:blipFill>
        <p:spPr>
          <a:xfrm>
            <a:off x="6553200" y="2133599"/>
            <a:ext cx="2438399" cy="33992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74" name="Shape 10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75" name="Shape 107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839199" cy="5125649"/>
          </a:xfrm>
          <a:prstGeom prst="rect">
            <a:avLst/>
          </a:prstGeom>
          <a:noFill/>
          <a:ln>
            <a:noFill/>
          </a:ln>
        </p:spPr>
      </p:pic>
      <p:sp>
        <p:nvSpPr>
          <p:cNvPr id="1076" name="Shape 1076"/>
          <p:cNvSpPr txBox="1"/>
          <p:nvPr/>
        </p:nvSpPr>
        <p:spPr>
          <a:xfrm>
            <a:off x="152400" y="6036000"/>
            <a:ext cx="8839200" cy="6384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t" bIns="91425" lIns="91425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zh-TW" sz="2500">
                <a:solidFill>
                  <a:schemeClr val="dk1"/>
                </a:solidFill>
              </a:rPr>
              <a:t>樹林社區大學 潭底教學農場</a:t>
            </a:r>
          </a:p>
        </p:txBody>
      </p:sp>
    </p:spTree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80" name="Shape 10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1" name="Shape 108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6248400" cy="4686300"/>
          </a:xfrm>
          <a:prstGeom prst="rect">
            <a:avLst/>
          </a:prstGeom>
          <a:noFill/>
          <a:ln>
            <a:noFill/>
          </a:ln>
        </p:spPr>
      </p:pic>
      <p:sp>
        <p:nvSpPr>
          <p:cNvPr id="1082" name="Shape 1082"/>
          <p:cNvSpPr txBox="1"/>
          <p:nvPr/>
        </p:nvSpPr>
        <p:spPr>
          <a:xfrm>
            <a:off x="152400" y="6036000"/>
            <a:ext cx="8839200" cy="6384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t" bIns="91425" lIns="91425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zh-TW" sz="2500">
                <a:solidFill>
                  <a:schemeClr val="dk1"/>
                </a:solidFill>
              </a:rPr>
              <a:t>新</a:t>
            </a:r>
            <a:r>
              <a:rPr lang="zh-TW" sz="2500">
                <a:solidFill>
                  <a:schemeClr val="dk1"/>
                </a:solidFill>
              </a:rPr>
              <a:t>北市樹林區原住民活動中心屋頂園圃</a:t>
            </a:r>
          </a:p>
        </p:txBody>
      </p:sp>
      <p:pic>
        <p:nvPicPr>
          <p:cNvPr id="1083" name="Shape 108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165275" y="3860649"/>
            <a:ext cx="3495100" cy="1965999"/>
          </a:xfrm>
          <a:prstGeom prst="rect">
            <a:avLst/>
          </a:prstGeom>
          <a:noFill/>
          <a:ln cap="flat" cmpd="sng" w="9525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</p:pic>
    </p:spTree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87" name="Shape 10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8" name="Shape 108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254925"/>
            <a:ext cx="8839201" cy="634815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rgbClr val="000000"/>
        </a:solidFill>
      </p:bgPr>
    </p:bg>
    <p:spTree>
      <p:nvGrpSpPr>
        <p:cNvPr id="1092" name="Shape 109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96" name="Shape 10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7" name="Shape 1097"/>
          <p:cNvSpPr txBox="1"/>
          <p:nvPr/>
        </p:nvSpPr>
        <p:spPr>
          <a:xfrm>
            <a:off x="477000" y="1714500"/>
            <a:ext cx="8190000" cy="3429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 algn="ctr">
              <a:spcBef>
                <a:spcPts val="0"/>
              </a:spcBef>
              <a:buNone/>
            </a:pPr>
            <a:r>
              <a:rPr lang="zh-TW" sz="7200">
                <a:solidFill>
                  <a:schemeClr val="dk1"/>
                </a:solidFill>
              </a:rPr>
              <a:t>【</a:t>
            </a:r>
            <a:r>
              <a:rPr lang="zh-TW" sz="7200">
                <a:solidFill>
                  <a:schemeClr val="dk1"/>
                </a:solidFill>
              </a:rPr>
              <a:t>常見</a:t>
            </a:r>
            <a:r>
              <a:rPr lang="zh-TW" sz="7200"/>
              <a:t>園圃設施</a:t>
            </a:r>
            <a:r>
              <a:rPr lang="zh-TW" sz="7200">
                <a:solidFill>
                  <a:schemeClr val="dk1"/>
                </a:solidFill>
              </a:rPr>
              <a:t>】</a:t>
            </a:r>
          </a:p>
        </p:txBody>
      </p:sp>
    </p:spTree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01" name="Shape 1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02" name="Shape 110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735240" cy="65532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06" name="Shape 1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07" name="Shape 1107"/>
          <p:cNvPicPr preferRelativeResize="0"/>
          <p:nvPr/>
        </p:nvPicPr>
        <p:blipFill rotWithShape="1">
          <a:blip r:embed="rId3">
            <a:alphaModFix/>
          </a:blip>
          <a:srcRect b="0" l="14941" r="10537" t="0"/>
          <a:stretch/>
        </p:blipFill>
        <p:spPr>
          <a:xfrm>
            <a:off x="152400" y="794278"/>
            <a:ext cx="8839200" cy="4627271"/>
          </a:xfrm>
          <a:prstGeom prst="rect">
            <a:avLst/>
          </a:prstGeom>
          <a:noFill/>
          <a:ln>
            <a:noFill/>
          </a:ln>
        </p:spPr>
      </p:pic>
      <p:sp>
        <p:nvSpPr>
          <p:cNvPr id="1108" name="Shape 1108"/>
          <p:cNvSpPr txBox="1"/>
          <p:nvPr/>
        </p:nvSpPr>
        <p:spPr>
          <a:xfrm>
            <a:off x="152400" y="5886300"/>
            <a:ext cx="8839200" cy="758100"/>
          </a:xfrm>
          <a:prstGeom prst="rect">
            <a:avLst/>
          </a:prstGeom>
          <a:solidFill>
            <a:srgbClr val="EFEFEF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dk1"/>
                </a:solidFill>
              </a:rPr>
              <a:t>大同區蓬萊綠地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dk1"/>
                </a:solidFill>
              </a:rPr>
              <a:t>http://farmcity.taipei/site/farmbase/detail/516</a:t>
            </a:r>
          </a:p>
        </p:txBody>
      </p:sp>
    </p:spTree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12" name="Shape 1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13" name="Shape 11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839203" cy="589136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17" name="Shape 1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18" name="Shape 11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839198" cy="583253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22" name="Shape 1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3" name="Shape 11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735240" cy="65532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27" name="Shape 1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8" name="Shape 112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607423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32" name="Shape 1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33" name="Shape 113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737600" cy="6553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37" name="Shape 1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38" name="Shape 113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735240" cy="65532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42" name="Shape 1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43" name="Shape 114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735240" cy="65532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47" name="Shape 1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48" name="Shape 114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735240" cy="65532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52" name="Shape 1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53" name="Shape 115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6553200" cy="6553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57" name="Shape 1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8" name="Shape 1158"/>
          <p:cNvSpPr txBox="1"/>
          <p:nvPr/>
        </p:nvSpPr>
        <p:spPr>
          <a:xfrm>
            <a:off x="152400" y="6302450"/>
            <a:ext cx="8839200" cy="403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>
                <a:solidFill>
                  <a:schemeClr val="dk1"/>
                </a:solidFill>
              </a:rPr>
              <a:t>https://www.facebook.com/f5884007168/media_set?set=a.1478610325504741.1073741965.100000673636907&amp;type=3</a:t>
            </a:r>
          </a:p>
        </p:txBody>
      </p:sp>
      <p:pic>
        <p:nvPicPr>
          <p:cNvPr id="1159" name="Shape 115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6682658" cy="59976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63" name="Shape 1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64" name="Shape 116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6007100" cy="6553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68" name="Shape 1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69" name="Shape 116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668097" cy="6553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73" name="Shape 1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4" name="Shape 117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4389554" cy="65531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78" name="Shape 1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9" name="Shape 1179"/>
          <p:cNvSpPr/>
          <p:nvPr/>
        </p:nvSpPr>
        <p:spPr>
          <a:xfrm>
            <a:off x="878225" y="880225"/>
            <a:ext cx="3402000" cy="2096100"/>
          </a:xfrm>
          <a:prstGeom prst="rect">
            <a:avLst/>
          </a:prstGeom>
          <a:noFill/>
          <a:ln cap="flat" cmpd="sng" w="9525">
            <a:solidFill>
              <a:srgbClr val="000000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 algn="ctr">
              <a:spcBef>
                <a:spcPts val="0"/>
              </a:spcBef>
              <a:buNone/>
            </a:pPr>
            <a:r>
              <a:rPr lang="zh-TW" sz="3000"/>
              <a:t>將農耕種植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 sz="3000"/>
              <a:t>結合地區的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 sz="3000"/>
              <a:t>人文與植物技藝</a:t>
            </a:r>
          </a:p>
        </p:txBody>
      </p:sp>
      <p:pic>
        <p:nvPicPr>
          <p:cNvPr id="1180" name="Shape 118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71425" y="3470621"/>
            <a:ext cx="4184399" cy="313829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81" name="Shape 118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7024" y="3470623"/>
            <a:ext cx="4184400" cy="3138261"/>
          </a:xfrm>
          <a:prstGeom prst="rect">
            <a:avLst/>
          </a:prstGeom>
          <a:noFill/>
          <a:ln>
            <a:noFill/>
          </a:ln>
        </p:spPr>
      </p:pic>
      <p:pic>
        <p:nvPicPr>
          <p:cNvPr id="1182" name="Shape 1182"/>
          <p:cNvPicPr preferRelativeResize="0"/>
          <p:nvPr/>
        </p:nvPicPr>
        <p:blipFill rotWithShape="1">
          <a:blip r:embed="rId5">
            <a:alphaModFix/>
          </a:blip>
          <a:srcRect b="0" l="11457" r="0" t="0"/>
          <a:stretch/>
        </p:blipFill>
        <p:spPr>
          <a:xfrm>
            <a:off x="4671424" y="332400"/>
            <a:ext cx="4184399" cy="3138225"/>
          </a:xfrm>
          <a:prstGeom prst="rect">
            <a:avLst/>
          </a:prstGeom>
          <a:noFill/>
          <a:ln>
            <a:noFill/>
          </a:ln>
        </p:spPr>
      </p:pic>
      <p:sp>
        <p:nvSpPr>
          <p:cNvPr id="1183" name="Shape 1183"/>
          <p:cNvSpPr/>
          <p:nvPr/>
        </p:nvSpPr>
        <p:spPr>
          <a:xfrm>
            <a:off x="6254275" y="2848725"/>
            <a:ext cx="2601600" cy="621900"/>
          </a:xfrm>
          <a:prstGeom prst="rect">
            <a:avLst/>
          </a:prstGeom>
          <a:solidFill>
            <a:srgbClr val="000000"/>
          </a:solidFill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 algn="r">
              <a:spcBef>
                <a:spcPts val="0"/>
              </a:spcBef>
              <a:buNone/>
            </a:pPr>
            <a:r>
              <a:rPr lang="zh-TW" sz="1800">
                <a:solidFill>
                  <a:srgbClr val="FFFFFF"/>
                </a:solidFill>
              </a:rPr>
              <a:t>萬華區大理街甘蔗公園</a:t>
            </a:r>
          </a:p>
          <a:p>
            <a:pPr lvl="0" rtl="0" algn="r">
              <a:spcBef>
                <a:spcPts val="0"/>
              </a:spcBef>
              <a:buNone/>
            </a:pPr>
            <a:r>
              <a:rPr lang="zh-TW" sz="1800">
                <a:solidFill>
                  <a:srgbClr val="FFFFFF"/>
                </a:solidFill>
              </a:rPr>
              <a:t>甘蔗祭與糖業歷史</a:t>
            </a:r>
          </a:p>
        </p:txBody>
      </p:sp>
      <p:sp>
        <p:nvSpPr>
          <p:cNvPr id="1184" name="Shape 1184"/>
          <p:cNvSpPr/>
          <p:nvPr/>
        </p:nvSpPr>
        <p:spPr>
          <a:xfrm>
            <a:off x="486950" y="5987025"/>
            <a:ext cx="2353800" cy="621900"/>
          </a:xfrm>
          <a:prstGeom prst="rect">
            <a:avLst/>
          </a:prstGeom>
          <a:solidFill>
            <a:srgbClr val="000000"/>
          </a:solidFill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 sz="1800">
                <a:solidFill>
                  <a:srgbClr val="FFFFFF"/>
                </a:solidFill>
              </a:rPr>
              <a:t>平溪區嶺腳社區</a:t>
            </a:r>
          </a:p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 sz="1800">
                <a:solidFill>
                  <a:srgbClr val="FFFFFF"/>
                </a:solidFill>
              </a:rPr>
              <a:t>樂齡社群 與 津食堂</a:t>
            </a:r>
          </a:p>
        </p:txBody>
      </p:sp>
    </p:spTree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rgbClr val="000000"/>
        </a:solidFill>
      </p:bgPr>
    </p:bg>
    <p:spTree>
      <p:nvGrpSpPr>
        <p:cNvPr id="1188" name="Shape 1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89" name="Shape 1189"/>
          <p:cNvPicPr preferRelativeResize="0"/>
          <p:nvPr/>
        </p:nvPicPr>
        <p:blipFill rotWithShape="1">
          <a:blip r:embed="rId3">
            <a:alphaModFix/>
          </a:blip>
          <a:srcRect b="0" l="11457" r="0" t="0"/>
          <a:stretch/>
        </p:blipFill>
        <p:spPr>
          <a:xfrm>
            <a:off x="4435987" y="-75"/>
            <a:ext cx="4708024" cy="35309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190" name="Shape 1190"/>
          <p:cNvPicPr preferRelativeResize="0"/>
          <p:nvPr/>
        </p:nvPicPr>
        <p:blipFill rotWithShape="1">
          <a:blip r:embed="rId4">
            <a:alphaModFix/>
          </a:blip>
          <a:srcRect b="7468" l="0" r="3558" t="2009"/>
          <a:stretch/>
        </p:blipFill>
        <p:spPr>
          <a:xfrm>
            <a:off x="4567800" y="3425849"/>
            <a:ext cx="4567800" cy="3426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D:\傳送-阿棻\15佩\造園季刊-103.1\頁6\錦安里「屋頂天際線」\DSC_5119.JPG" id="1191" name="Shape 1191"/>
          <p:cNvPicPr preferRelativeResize="0"/>
          <p:nvPr/>
        </p:nvPicPr>
        <p:blipFill rotWithShape="1">
          <a:blip r:embed="rId5">
            <a:alphaModFix/>
          </a:blip>
          <a:srcRect b="0" l="3081" r="5743" t="0"/>
          <a:stretch/>
        </p:blipFill>
        <p:spPr>
          <a:xfrm>
            <a:off x="0" y="-75"/>
            <a:ext cx="4567800" cy="3426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11083854_741071252673716_2502233860850251741_n.jpg" id="1192" name="Shape 1192"/>
          <p:cNvPicPr preferRelativeResize="0"/>
          <p:nvPr/>
        </p:nvPicPr>
        <p:blipFill rotWithShape="1">
          <a:blip r:embed="rId6">
            <a:alphaModFix/>
          </a:blip>
          <a:srcRect b="21702" l="0" r="0" t="37047"/>
          <a:stretch/>
        </p:blipFill>
        <p:spPr>
          <a:xfrm>
            <a:off x="0" y="3425850"/>
            <a:ext cx="4567800" cy="3426000"/>
          </a:xfrm>
          <a:prstGeom prst="rect">
            <a:avLst/>
          </a:prstGeom>
          <a:noFill/>
          <a:ln>
            <a:noFill/>
          </a:ln>
        </p:spPr>
      </p:pic>
      <p:sp>
        <p:nvSpPr>
          <p:cNvPr id="1193" name="Shape 1193"/>
          <p:cNvSpPr/>
          <p:nvPr/>
        </p:nvSpPr>
        <p:spPr>
          <a:xfrm>
            <a:off x="3334100" y="2212050"/>
            <a:ext cx="2468400" cy="2468400"/>
          </a:xfrm>
          <a:prstGeom prst="ellipse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194" name="Shape 1194"/>
          <p:cNvSpPr txBox="1"/>
          <p:nvPr/>
        </p:nvSpPr>
        <p:spPr>
          <a:xfrm>
            <a:off x="0" y="0"/>
            <a:ext cx="4567800" cy="48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 sz="1800">
                <a:solidFill>
                  <a:schemeClr val="lt1"/>
                </a:solidFill>
              </a:rPr>
              <a:t>錦安公共建築屋頂園圃親子學習課程</a:t>
            </a:r>
          </a:p>
          <a:p>
            <a:pPr lvl="0" rtl="0">
              <a:spcBef>
                <a:spcPts val="0"/>
              </a:spcBef>
              <a:buNone/>
            </a:pPr>
            <a:r>
              <a:t/>
            </a:r>
            <a:endParaRPr sz="1800">
              <a:solidFill>
                <a:srgbClr val="FFFFFF"/>
              </a:solidFill>
              <a:highlight>
                <a:srgbClr val="000000"/>
              </a:highlight>
            </a:endParaRPr>
          </a:p>
        </p:txBody>
      </p:sp>
      <p:sp>
        <p:nvSpPr>
          <p:cNvPr id="1195" name="Shape 1195"/>
          <p:cNvSpPr txBox="1"/>
          <p:nvPr/>
        </p:nvSpPr>
        <p:spPr>
          <a:xfrm>
            <a:off x="4584525" y="0"/>
            <a:ext cx="4567800" cy="48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 sz="1800">
                <a:solidFill>
                  <a:schemeClr val="lt1"/>
                </a:solidFill>
              </a:rPr>
              <a:t>大理街糖廍甘蔗公園年度甘蔗祭</a:t>
            </a:r>
          </a:p>
        </p:txBody>
      </p:sp>
      <p:sp>
        <p:nvSpPr>
          <p:cNvPr id="1196" name="Shape 1196"/>
          <p:cNvSpPr txBox="1"/>
          <p:nvPr/>
        </p:nvSpPr>
        <p:spPr>
          <a:xfrm>
            <a:off x="4597075" y="6363150"/>
            <a:ext cx="4567800" cy="48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 sz="1800">
                <a:solidFill>
                  <a:schemeClr val="lt1"/>
                </a:solidFill>
              </a:rPr>
              <a:t>紹興社區「菜依鄰」農園節令活動</a:t>
            </a:r>
          </a:p>
          <a:p>
            <a:pPr lvl="0" rtl="0">
              <a:spcBef>
                <a:spcPts val="0"/>
              </a:spcBef>
              <a:buNone/>
            </a:pPr>
            <a:r>
              <a:t/>
            </a:r>
            <a:endParaRPr sz="1800">
              <a:solidFill>
                <a:schemeClr val="lt1"/>
              </a:solidFill>
            </a:endParaRPr>
          </a:p>
          <a:p>
            <a:pPr lvl="0" rtl="0">
              <a:spcBef>
                <a:spcPts val="0"/>
              </a:spcBef>
              <a:buNone/>
            </a:pPr>
            <a:r>
              <a:t/>
            </a:r>
            <a:endParaRPr sz="1800">
              <a:solidFill>
                <a:srgbClr val="FFFFFF"/>
              </a:solidFill>
              <a:highlight>
                <a:srgbClr val="000000"/>
              </a:highlight>
            </a:endParaRPr>
          </a:p>
        </p:txBody>
      </p:sp>
      <p:sp>
        <p:nvSpPr>
          <p:cNvPr id="1197" name="Shape 1197"/>
          <p:cNvSpPr txBox="1"/>
          <p:nvPr/>
        </p:nvSpPr>
        <p:spPr>
          <a:xfrm>
            <a:off x="0" y="6363150"/>
            <a:ext cx="4567800" cy="48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Clr>
                <a:schemeClr val="dk1"/>
              </a:buClr>
              <a:buSzPct val="61111"/>
              <a:buFont typeface="Arial"/>
              <a:buNone/>
            </a:pPr>
            <a:r>
              <a:rPr lang="zh-TW" sz="1800">
                <a:solidFill>
                  <a:schemeClr val="lt1"/>
                </a:solidFill>
              </a:rPr>
              <a:t>松山區復建里幸福農場收成分享活動</a:t>
            </a:r>
          </a:p>
        </p:txBody>
      </p:sp>
      <p:sp>
        <p:nvSpPr>
          <p:cNvPr id="1198" name="Shape 1198"/>
          <p:cNvSpPr txBox="1"/>
          <p:nvPr/>
        </p:nvSpPr>
        <p:spPr>
          <a:xfrm>
            <a:off x="7074150" y="6363150"/>
            <a:ext cx="2061300" cy="48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>
            <a:noAutofit/>
          </a:bodyPr>
          <a:lstStyle/>
          <a:p>
            <a:pPr lvl="0" rtl="0" algn="r">
              <a:spcBef>
                <a:spcPts val="0"/>
              </a:spcBef>
              <a:buNone/>
            </a:pPr>
            <a:r>
              <a:rPr lang="zh-TW" sz="1800">
                <a:solidFill>
                  <a:srgbClr val="FFFFFF"/>
                </a:solidFill>
                <a:highlight>
                  <a:srgbClr val="000000"/>
                </a:highlight>
              </a:rPr>
              <a:t>more...</a:t>
            </a:r>
          </a:p>
        </p:txBody>
      </p:sp>
    </p:spTree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02" name="Shape 1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03" name="Shape 120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679750"/>
            <a:ext cx="5332075" cy="3996648"/>
          </a:xfrm>
          <a:prstGeom prst="rect">
            <a:avLst/>
          </a:prstGeom>
          <a:noFill/>
          <a:ln>
            <a:noFill/>
          </a:ln>
        </p:spPr>
      </p:pic>
      <p:pic>
        <p:nvPicPr>
          <p:cNvPr id="1204" name="Shape 120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332075" y="679748"/>
            <a:ext cx="3811933" cy="5082578"/>
          </a:xfrm>
          <a:prstGeom prst="rect">
            <a:avLst/>
          </a:prstGeom>
          <a:noFill/>
          <a:ln>
            <a:noFill/>
          </a:ln>
        </p:spPr>
      </p:pic>
      <p:sp>
        <p:nvSpPr>
          <p:cNvPr id="1205" name="Shape 1205"/>
          <p:cNvSpPr/>
          <p:nvPr/>
        </p:nvSpPr>
        <p:spPr>
          <a:xfrm>
            <a:off x="5332075" y="5838525"/>
            <a:ext cx="2353800" cy="621900"/>
          </a:xfrm>
          <a:prstGeom prst="rect">
            <a:avLst/>
          </a:prstGeom>
          <a:solidFill>
            <a:srgbClr val="000000"/>
          </a:solidFill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 algn="r">
              <a:spcBef>
                <a:spcPts val="0"/>
              </a:spcBef>
              <a:buNone/>
            </a:pPr>
            <a:r>
              <a:rPr lang="zh-TW" sz="1800">
                <a:solidFill>
                  <a:srgbClr val="FFFFFF"/>
                </a:solidFill>
              </a:rPr>
              <a:t>公車候車亭</a:t>
            </a:r>
          </a:p>
          <a:p>
            <a:pPr lvl="0" rtl="0" algn="r">
              <a:spcBef>
                <a:spcPts val="0"/>
              </a:spcBef>
              <a:buNone/>
            </a:pPr>
            <a:r>
              <a:rPr lang="zh-TW" sz="1800">
                <a:solidFill>
                  <a:srgbClr val="FFFFFF"/>
                </a:solidFill>
              </a:rPr>
              <a:t>儲水與綠化裝置</a:t>
            </a:r>
          </a:p>
        </p:txBody>
      </p:sp>
      <p:sp>
        <p:nvSpPr>
          <p:cNvPr id="1206" name="Shape 1206"/>
          <p:cNvSpPr/>
          <p:nvPr/>
        </p:nvSpPr>
        <p:spPr>
          <a:xfrm>
            <a:off x="1734850" y="4752600"/>
            <a:ext cx="3521100" cy="621900"/>
          </a:xfrm>
          <a:prstGeom prst="rect">
            <a:avLst/>
          </a:prstGeom>
          <a:solidFill>
            <a:srgbClr val="000000"/>
          </a:solidFill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 algn="r">
              <a:spcBef>
                <a:spcPts val="0"/>
              </a:spcBef>
              <a:buNone/>
            </a:pPr>
            <a:r>
              <a:rPr lang="zh-TW" sz="1800">
                <a:solidFill>
                  <a:srgbClr val="FFFFFF"/>
                </a:solidFill>
              </a:rPr>
              <a:t>五股區興珍里綠色廊道</a:t>
            </a:r>
          </a:p>
          <a:p>
            <a:pPr lvl="0" rtl="0" algn="r">
              <a:spcBef>
                <a:spcPts val="0"/>
              </a:spcBef>
              <a:buNone/>
            </a:pPr>
            <a:r>
              <a:rPr lang="zh-TW" sz="1800">
                <a:solidFill>
                  <a:srgbClr val="FFFFFF"/>
                </a:solidFill>
              </a:rPr>
              <a:t>運用橋下空間，結合儲水機會</a:t>
            </a:r>
          </a:p>
        </p:txBody>
      </p:sp>
    </p:spTree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10" name="Shape 1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11" name="Shape 121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735240" cy="65532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15" name="Shape 1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16" name="Shape 12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735240" cy="65532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217" name="Shape 121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90950" y="4171475"/>
            <a:ext cx="2146601" cy="2354024"/>
          </a:xfrm>
          <a:prstGeom prst="rect">
            <a:avLst/>
          </a:prstGeom>
          <a:noFill/>
          <a:ln cap="flat" cmpd="sng" w="9525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</p:pic>
    </p:spTree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21" name="Shape 1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2" name="Shape 1222"/>
          <p:cNvSpPr txBox="1"/>
          <p:nvPr>
            <p:ph type="title"/>
          </p:nvPr>
        </p:nvSpPr>
        <p:spPr>
          <a:xfrm>
            <a:off x="311700" y="593366"/>
            <a:ext cx="8520600" cy="7635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/>
              <a:t>雲和堆</a:t>
            </a:r>
          </a:p>
        </p:txBody>
      </p:sp>
      <p:sp>
        <p:nvSpPr>
          <p:cNvPr id="1223" name="Shape 1223"/>
          <p:cNvSpPr txBox="1"/>
          <p:nvPr>
            <p:ph idx="1" type="body"/>
          </p:nvPr>
        </p:nvSpPr>
        <p:spPr>
          <a:xfrm>
            <a:off x="311700" y="1356876"/>
            <a:ext cx="8520600" cy="38250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 sz="2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城市是「元素、礦物」從「食物」變成「廢棄物」的單行道</a:t>
            </a:r>
          </a:p>
          <a:p>
            <a:pPr lvl="0" rtl="0">
              <a:spcBef>
                <a:spcPts val="0"/>
              </a:spcBef>
              <a:buNone/>
            </a:pPr>
            <a:r>
              <a:rPr lang="zh-TW" sz="2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我們如果能在城市就把它攔截下來，不讓它出去，就地變成肥料，是最合理的處置方法。</a:t>
            </a:r>
          </a:p>
          <a:p>
            <a:pPr lvl="0" rtl="0">
              <a:spcBef>
                <a:spcPts val="0"/>
              </a:spcBef>
              <a:buNone/>
            </a:pPr>
            <a:r>
              <a:rPr lang="zh-TW" sz="2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「雲和堆」</a:t>
            </a:r>
          </a:p>
          <a:p>
            <a:pPr indent="-381000" lvl="0" marL="457200" rtl="0">
              <a:spcBef>
                <a:spcPts val="0"/>
              </a:spcBef>
              <a:buClr>
                <a:schemeClr val="dk1"/>
              </a:buClr>
              <a:buSzPct val="100000"/>
              <a:buFont typeface="Calibri"/>
            </a:pPr>
            <a:r>
              <a:rPr lang="zh-TW" sz="2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三尺直徑、三尺高的圓柱體形狀</a:t>
            </a:r>
          </a:p>
          <a:p>
            <a:pPr indent="-381000" lvl="0" marL="457200" rtl="0">
              <a:spcBef>
                <a:spcPts val="0"/>
              </a:spcBef>
              <a:buClr>
                <a:schemeClr val="dk1"/>
              </a:buClr>
              <a:buSzPct val="100000"/>
              <a:buFont typeface="Calibri"/>
            </a:pPr>
            <a:r>
              <a:rPr lang="zh-TW" sz="2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考量堆肥發酵的最小尺寸</a:t>
            </a:r>
          </a:p>
          <a:p>
            <a:pPr indent="-381000" lvl="0" marL="457200" rtl="0">
              <a:spcBef>
                <a:spcPts val="0"/>
              </a:spcBef>
              <a:buClr>
                <a:schemeClr val="dk1"/>
              </a:buClr>
              <a:buSzPct val="100000"/>
              <a:buFont typeface="Calibri"/>
            </a:pPr>
            <a:r>
              <a:rPr lang="zh-TW" sz="2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一般都市環境所能容許的最大尺寸</a:t>
            </a:r>
          </a:p>
        </p:txBody>
      </p:sp>
      <p:sp>
        <p:nvSpPr>
          <p:cNvPr id="1224" name="Shape 1224"/>
          <p:cNvSpPr txBox="1"/>
          <p:nvPr/>
        </p:nvSpPr>
        <p:spPr>
          <a:xfrm>
            <a:off x="571500" y="5361700"/>
            <a:ext cx="8001000" cy="1059900"/>
          </a:xfrm>
          <a:prstGeom prst="rect">
            <a:avLst/>
          </a:prstGeom>
          <a:noFill/>
          <a:ln cap="flat" cmpd="sng" w="9525">
            <a:solidFill>
              <a:srgbClr val="000000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t" bIns="91425" lIns="91425" rIns="91425" wrap="square" tIns="91425">
            <a:noAutofit/>
          </a:bodyPr>
          <a:lstStyle/>
          <a:p>
            <a:pPr lvl="0" rtl="0" algn="r">
              <a:spcBef>
                <a:spcPts val="0"/>
              </a:spcBef>
              <a:buNone/>
            </a:pPr>
            <a:r>
              <a:rPr lang="zh-TW" sz="3000"/>
              <a:t>文字來源：「</a:t>
            </a:r>
            <a:r>
              <a:rPr lang="zh-TW" sz="3000">
                <a:solidFill>
                  <a:schemeClr val="dk1"/>
                </a:solidFill>
              </a:rPr>
              <a:t>二代客旅行」部落格</a:t>
            </a:r>
          </a:p>
          <a:p>
            <a:pPr lvl="0" rtl="0" algn="r">
              <a:spcBef>
                <a:spcPts val="0"/>
              </a:spcBef>
              <a:buNone/>
            </a:pPr>
            <a:r>
              <a:rPr lang="zh-TW" sz="1800">
                <a:solidFill>
                  <a:schemeClr val="dk1"/>
                </a:solidFill>
              </a:rPr>
              <a:t>http://generationdeux.blogspot.tw/2015/02/blog-post.html</a:t>
            </a:r>
          </a:p>
          <a:p>
            <a:pPr lvl="0" rtl="0" algn="r">
              <a:spcBef>
                <a:spcPts val="0"/>
              </a:spcBef>
              <a:buNone/>
            </a:pPr>
            <a:r>
              <a:t/>
            </a:r>
            <a:endParaRPr sz="30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28" name="Shape 1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" name="Shape 122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740078" cy="65531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33" name="Shape 1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4" name="Shape 123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740078" cy="65531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38" name="Shape 1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9" name="Shape 123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735240" cy="65532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43" name="Shape 1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44" name="Shape 124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295188" cy="655319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48" name="Shape 12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49" name="Shape 124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735240" cy="65532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53" name="Shape 1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54" name="Shape 125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735240" cy="65532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58" name="Shape 1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59" name="Shape 125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991599" cy="6249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63" name="Shape 1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64" name="Shape 1264"/>
          <p:cNvPicPr preferRelativeResize="0"/>
          <p:nvPr/>
        </p:nvPicPr>
        <p:blipFill rotWithShape="1">
          <a:blip r:embed="rId3">
            <a:alphaModFix/>
          </a:blip>
          <a:srcRect b="17067" l="0" r="0" t="5526"/>
          <a:stretch/>
        </p:blipFill>
        <p:spPr>
          <a:xfrm>
            <a:off x="152400" y="3260032"/>
            <a:ext cx="5848350" cy="3395367"/>
          </a:xfrm>
          <a:prstGeom prst="rect">
            <a:avLst/>
          </a:prstGeom>
          <a:noFill/>
          <a:ln>
            <a:noFill/>
          </a:ln>
        </p:spPr>
      </p:pic>
      <p:pic>
        <p:nvPicPr>
          <p:cNvPr id="1265" name="Shape 126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2400" y="152400"/>
            <a:ext cx="5848350" cy="3295650"/>
          </a:xfrm>
          <a:prstGeom prst="rect">
            <a:avLst/>
          </a:prstGeom>
          <a:noFill/>
          <a:ln>
            <a:noFill/>
          </a:ln>
        </p:spPr>
      </p:pic>
      <p:sp>
        <p:nvSpPr>
          <p:cNvPr id="1266" name="Shape 1266"/>
          <p:cNvSpPr txBox="1"/>
          <p:nvPr>
            <p:ph idx="1" type="body"/>
          </p:nvPr>
        </p:nvSpPr>
        <p:spPr>
          <a:xfrm>
            <a:off x="152400" y="6442375"/>
            <a:ext cx="7886700" cy="2130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 sz="1200"/>
              <a:t>https://www.pinterest.com/mfst/old-boat-ideas/?lp=true</a:t>
            </a:r>
          </a:p>
        </p:txBody>
      </p:sp>
    </p:spTree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rgbClr val="000000"/>
        </a:solidFill>
      </p:bgPr>
    </p:bg>
    <p:spTree>
      <p:nvGrpSpPr>
        <p:cNvPr id="1270" name="Shape 127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74" name="Shape 1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5" name="Shape 1275"/>
          <p:cNvSpPr/>
          <p:nvPr/>
        </p:nvSpPr>
        <p:spPr>
          <a:xfrm>
            <a:off x="200100" y="200849"/>
            <a:ext cx="8743800" cy="6273000"/>
          </a:xfrm>
          <a:prstGeom prst="rect">
            <a:avLst/>
          </a:prstGeom>
          <a:noFill/>
          <a:ln cap="flat" cmpd="sng" w="9525">
            <a:solidFill>
              <a:srgbClr val="000000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276" name="Shape 1276"/>
          <p:cNvSpPr/>
          <p:nvPr/>
        </p:nvSpPr>
        <p:spPr>
          <a:xfrm>
            <a:off x="1573300" y="296849"/>
            <a:ext cx="7306800" cy="6177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 sz="6000"/>
              <a:t>「社區園圃」表單</a:t>
            </a:r>
          </a:p>
          <a:p>
            <a:pPr indent="-609600" lvl="0" marL="457200" rtl="0">
              <a:spcBef>
                <a:spcPts val="0"/>
              </a:spcBef>
              <a:buSzPct val="100000"/>
              <a:buChar char="●"/>
            </a:pPr>
            <a:r>
              <a:rPr lang="zh-TW" sz="6000"/>
              <a:t>基本條件</a:t>
            </a:r>
          </a:p>
          <a:p>
            <a:pPr indent="-609600" lvl="0" marL="457200" rtl="0">
              <a:spcBef>
                <a:spcPts val="0"/>
              </a:spcBef>
              <a:buSzPct val="100000"/>
              <a:buChar char="●"/>
            </a:pPr>
            <a:r>
              <a:rPr lang="zh-TW" sz="6000"/>
              <a:t>期待與願景</a:t>
            </a:r>
          </a:p>
          <a:p>
            <a:pPr indent="-609600" lvl="0" marL="457200" rtl="0">
              <a:spcBef>
                <a:spcPts val="0"/>
              </a:spcBef>
              <a:buSzPct val="100000"/>
              <a:buChar char="●"/>
            </a:pPr>
            <a:r>
              <a:rPr lang="zh-TW" sz="6000"/>
              <a:t>空間描繪與註解</a:t>
            </a:r>
          </a:p>
          <a:p>
            <a:pPr indent="-609600" lvl="0" marL="457200" rtl="0">
              <a:spcBef>
                <a:spcPts val="0"/>
              </a:spcBef>
              <a:buSzPct val="100000"/>
              <a:buChar char="●"/>
            </a:pPr>
            <a:r>
              <a:rPr lang="zh-TW" sz="6000"/>
              <a:t>下一步</a:t>
            </a:r>
          </a:p>
        </p:txBody>
      </p:sp>
      <p:sp>
        <p:nvSpPr>
          <p:cNvPr id="1277" name="Shape 1277"/>
          <p:cNvSpPr/>
          <p:nvPr/>
        </p:nvSpPr>
        <p:spPr>
          <a:xfrm>
            <a:off x="0" y="6720600"/>
            <a:ext cx="9144000" cy="137400"/>
          </a:xfrm>
          <a:prstGeom prst="rect">
            <a:avLst/>
          </a:prstGeom>
          <a:solidFill>
            <a:srgbClr val="93C47D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81" name="Shape 1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82" name="Shape 128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302400"/>
            <a:ext cx="8839198" cy="6253203"/>
          </a:xfrm>
          <a:prstGeom prst="rect">
            <a:avLst/>
          </a:prstGeom>
          <a:noFill/>
          <a:ln>
            <a:noFill/>
          </a:ln>
        </p:spPr>
      </p:pic>
      <p:sp>
        <p:nvSpPr>
          <p:cNvPr id="1283" name="Shape 1283"/>
          <p:cNvSpPr/>
          <p:nvPr/>
        </p:nvSpPr>
        <p:spPr>
          <a:xfrm>
            <a:off x="0" y="6720600"/>
            <a:ext cx="9144000" cy="137400"/>
          </a:xfrm>
          <a:prstGeom prst="rect">
            <a:avLst/>
          </a:prstGeom>
          <a:solidFill>
            <a:srgbClr val="93C47D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284" name="Shape 1284"/>
          <p:cNvSpPr/>
          <p:nvPr/>
        </p:nvSpPr>
        <p:spPr>
          <a:xfrm>
            <a:off x="152400" y="1159800"/>
            <a:ext cx="2511300" cy="2894700"/>
          </a:xfrm>
          <a:prstGeom prst="ellipse">
            <a:avLst/>
          </a:prstGeom>
          <a:noFill/>
          <a:ln cap="flat" cmpd="sng" w="9525">
            <a:solidFill>
              <a:srgbClr val="FF9900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285" name="Shape 1285"/>
          <p:cNvSpPr/>
          <p:nvPr/>
        </p:nvSpPr>
        <p:spPr>
          <a:xfrm>
            <a:off x="2641800" y="1512800"/>
            <a:ext cx="3860400" cy="4822200"/>
          </a:xfrm>
          <a:prstGeom prst="ellipse">
            <a:avLst/>
          </a:prstGeom>
          <a:noFill/>
          <a:ln cap="flat" cmpd="sng" w="9525">
            <a:solidFill>
              <a:srgbClr val="FF9900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286" name="Shape 1286"/>
          <p:cNvSpPr/>
          <p:nvPr/>
        </p:nvSpPr>
        <p:spPr>
          <a:xfrm>
            <a:off x="6683125" y="1512791"/>
            <a:ext cx="2358900" cy="2718900"/>
          </a:xfrm>
          <a:prstGeom prst="ellipse">
            <a:avLst/>
          </a:prstGeom>
          <a:noFill/>
          <a:ln cap="flat" cmpd="sng" w="9525">
            <a:solidFill>
              <a:srgbClr val="FF9900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287" name="Shape 1287"/>
          <p:cNvSpPr/>
          <p:nvPr/>
        </p:nvSpPr>
        <p:spPr>
          <a:xfrm>
            <a:off x="101975" y="3883249"/>
            <a:ext cx="2318400" cy="2672399"/>
          </a:xfrm>
          <a:prstGeom prst="ellipse">
            <a:avLst/>
          </a:prstGeom>
          <a:noFill/>
          <a:ln cap="flat" cmpd="sng" w="9525">
            <a:solidFill>
              <a:srgbClr val="FF9900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91" name="Shape 1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92" name="Shape 129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839201" cy="5147534"/>
          </a:xfrm>
          <a:prstGeom prst="rect">
            <a:avLst/>
          </a:prstGeom>
          <a:noFill/>
          <a:ln>
            <a:noFill/>
          </a:ln>
        </p:spPr>
      </p:pic>
      <p:sp>
        <p:nvSpPr>
          <p:cNvPr id="1293" name="Shape 1293"/>
          <p:cNvSpPr/>
          <p:nvPr/>
        </p:nvSpPr>
        <p:spPr>
          <a:xfrm>
            <a:off x="0" y="6720600"/>
            <a:ext cx="9144000" cy="137400"/>
          </a:xfrm>
          <a:prstGeom prst="rect">
            <a:avLst/>
          </a:prstGeom>
          <a:solidFill>
            <a:srgbClr val="93C47D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294" name="Shape 1294"/>
          <p:cNvSpPr txBox="1"/>
          <p:nvPr/>
        </p:nvSpPr>
        <p:spPr>
          <a:xfrm>
            <a:off x="298800" y="5728575"/>
            <a:ext cx="8546400" cy="706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 sz="3000">
                <a:solidFill>
                  <a:schemeClr val="dk1"/>
                </a:solidFill>
              </a:rPr>
              <a:t>國有空地，長條型，日式宿舍，受保護老樹</a:t>
            </a:r>
          </a:p>
          <a:p>
            <a:pPr lvl="0" rtl="0">
              <a:spcBef>
                <a:spcPts val="0"/>
              </a:spcBef>
              <a:buNone/>
            </a:pPr>
            <a:r>
              <a:rPr lang="zh-TW" sz="3000">
                <a:solidFill>
                  <a:schemeClr val="dk1"/>
                </a:solidFill>
              </a:rPr>
              <a:t>鄰近有伊通公園、松江詩園</a:t>
            </a:r>
          </a:p>
        </p:txBody>
      </p:sp>
    </p:spTree>
  </p:cSld>
  <p:clrMapOvr>
    <a:masterClrMapping/>
  </p:clrMapOvr>
</p:sld>
</file>

<file path=ppt/slides/slide1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98" name="Shape 1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99" name="Shape 129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839200" cy="549208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03" name="Shape 13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04" name="Shape 130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737597" cy="655319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08" name="Shape 13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09" name="Shape 130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737597" cy="655319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13" name="Shape 13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14" name="Shape 13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737597" cy="655319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18" name="Shape 1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19" name="Shape 13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732758" cy="65532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rgbClr val="000000"/>
        </a:solidFill>
      </p:bgPr>
    </p:bg>
    <p:spTree>
      <p:nvGrpSpPr>
        <p:cNvPr id="1323" name="Shape 132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1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27" name="Shape 1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8" name="Shape 1328"/>
          <p:cNvSpPr txBox="1"/>
          <p:nvPr/>
        </p:nvSpPr>
        <p:spPr>
          <a:xfrm>
            <a:off x="477000" y="1714500"/>
            <a:ext cx="8190000" cy="3429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 algn="ctr">
              <a:spcBef>
                <a:spcPts val="0"/>
              </a:spcBef>
              <a:buNone/>
            </a:pPr>
            <a:r>
              <a:rPr lang="zh-TW" sz="7200">
                <a:solidFill>
                  <a:schemeClr val="dk1"/>
                </a:solidFill>
              </a:rPr>
              <a:t>【</a:t>
            </a:r>
            <a:r>
              <a:rPr lang="zh-TW" sz="7200">
                <a:solidFill>
                  <a:schemeClr val="dk1"/>
                </a:solidFill>
              </a:rPr>
              <a:t>街區踏查</a:t>
            </a:r>
            <a:r>
              <a:rPr lang="zh-TW" sz="7200">
                <a:solidFill>
                  <a:schemeClr val="dk1"/>
                </a:solidFill>
              </a:rPr>
              <a:t>】</a:t>
            </a:r>
          </a:p>
        </p:txBody>
      </p:sp>
    </p:spTree>
  </p:cSld>
  <p:clrMapOvr>
    <a:masterClrMapping/>
  </p:clrMapOvr>
</p:sld>
</file>

<file path=ppt/slides/slide1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32" name="Shape 1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3" name="Shape 1333"/>
          <p:cNvGrpSpPr/>
          <p:nvPr/>
        </p:nvGrpSpPr>
        <p:grpSpPr>
          <a:xfrm>
            <a:off x="-202474" y="0"/>
            <a:ext cx="9346474" cy="6857999"/>
            <a:chOff x="0" y="0"/>
            <a:chExt cx="9346474" cy="6857999"/>
          </a:xfrm>
        </p:grpSpPr>
        <p:pic>
          <p:nvPicPr>
            <p:cNvPr id="1334" name="Shape 1334"/>
            <p:cNvPicPr preferRelativeResize="0"/>
            <p:nvPr/>
          </p:nvPicPr>
          <p:blipFill rotWithShape="1">
            <a:blip r:embed="rId3">
              <a:alphaModFix/>
            </a:blip>
            <a:srcRect b="0" l="0" r="4698" t="0"/>
            <a:stretch/>
          </p:blipFill>
          <p:spPr>
            <a:xfrm>
              <a:off x="6118050" y="0"/>
              <a:ext cx="3228424" cy="228599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335" name="Shape 1335"/>
            <p:cNvPicPr preferRelativeResize="0"/>
            <p:nvPr/>
          </p:nvPicPr>
          <p:blipFill rotWithShape="1">
            <a:blip r:embed="rId4">
              <a:alphaModFix/>
            </a:blip>
            <a:srcRect b="0" l="0" r="4698" t="0"/>
            <a:stretch/>
          </p:blipFill>
          <p:spPr>
            <a:xfrm>
              <a:off x="6118050" y="2286000"/>
              <a:ext cx="3228424" cy="228599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336" name="Shape 1336"/>
            <p:cNvPicPr preferRelativeResize="0"/>
            <p:nvPr/>
          </p:nvPicPr>
          <p:blipFill rotWithShape="1">
            <a:blip r:embed="rId5">
              <a:alphaModFix/>
            </a:blip>
            <a:srcRect b="0" l="0" r="4698" t="0"/>
            <a:stretch/>
          </p:blipFill>
          <p:spPr>
            <a:xfrm>
              <a:off x="6118050" y="4572000"/>
              <a:ext cx="3228424" cy="228599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337" name="Shape 1337"/>
            <p:cNvPicPr preferRelativeResize="0"/>
            <p:nvPr/>
          </p:nvPicPr>
          <p:blipFill rotWithShape="1">
            <a:blip r:embed="rId6">
              <a:alphaModFix/>
            </a:blip>
            <a:srcRect b="0" l="0" r="4698" t="0"/>
            <a:stretch/>
          </p:blipFill>
          <p:spPr>
            <a:xfrm>
              <a:off x="3055625" y="0"/>
              <a:ext cx="3228424" cy="228599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338" name="Shape 1338"/>
            <p:cNvPicPr preferRelativeResize="0"/>
            <p:nvPr/>
          </p:nvPicPr>
          <p:blipFill rotWithShape="1">
            <a:blip r:embed="rId7">
              <a:alphaModFix/>
            </a:blip>
            <a:srcRect b="0" l="0" r="4698" t="0"/>
            <a:stretch/>
          </p:blipFill>
          <p:spPr>
            <a:xfrm>
              <a:off x="3055625" y="2286000"/>
              <a:ext cx="3228424" cy="228599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339" name="Shape 1339"/>
            <p:cNvPicPr preferRelativeResize="0"/>
            <p:nvPr/>
          </p:nvPicPr>
          <p:blipFill rotWithShape="1">
            <a:blip r:embed="rId8">
              <a:alphaModFix/>
            </a:blip>
            <a:srcRect b="0" l="0" r="4698" t="0"/>
            <a:stretch/>
          </p:blipFill>
          <p:spPr>
            <a:xfrm>
              <a:off x="3055625" y="4572000"/>
              <a:ext cx="3228424" cy="228599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340" name="Shape 1340"/>
            <p:cNvPicPr preferRelativeResize="0"/>
            <p:nvPr/>
          </p:nvPicPr>
          <p:blipFill rotWithShape="1">
            <a:blip r:embed="rId9">
              <a:alphaModFix/>
            </a:blip>
            <a:srcRect b="0" l="0" r="4698" t="0"/>
            <a:stretch/>
          </p:blipFill>
          <p:spPr>
            <a:xfrm>
              <a:off x="0" y="0"/>
              <a:ext cx="3228424" cy="228599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341" name="Shape 1341"/>
            <p:cNvPicPr preferRelativeResize="0"/>
            <p:nvPr/>
          </p:nvPicPr>
          <p:blipFill rotWithShape="1">
            <a:blip r:embed="rId10">
              <a:alphaModFix/>
            </a:blip>
            <a:srcRect b="0" l="0" r="4698" t="0"/>
            <a:stretch/>
          </p:blipFill>
          <p:spPr>
            <a:xfrm>
              <a:off x="0" y="2286000"/>
              <a:ext cx="3228424" cy="228599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342" name="Shape 1342"/>
            <p:cNvPicPr preferRelativeResize="0"/>
            <p:nvPr/>
          </p:nvPicPr>
          <p:blipFill rotWithShape="1">
            <a:blip r:embed="rId11">
              <a:alphaModFix/>
            </a:blip>
            <a:srcRect b="0" l="0" r="4698" t="0"/>
            <a:stretch/>
          </p:blipFill>
          <p:spPr>
            <a:xfrm>
              <a:off x="0" y="4572000"/>
              <a:ext cx="3228424" cy="2285999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343" name="Shape 1343"/>
          <p:cNvGrpSpPr/>
          <p:nvPr/>
        </p:nvGrpSpPr>
        <p:grpSpPr>
          <a:xfrm>
            <a:off x="4887901" y="2351584"/>
            <a:ext cx="3834144" cy="4005076"/>
            <a:chOff x="5499075" y="411374"/>
            <a:chExt cx="3223324" cy="3367024"/>
          </a:xfrm>
        </p:grpSpPr>
        <p:pic>
          <p:nvPicPr>
            <p:cNvPr id="1344" name="Shape 1344"/>
            <p:cNvPicPr preferRelativeResize="0"/>
            <p:nvPr/>
          </p:nvPicPr>
          <p:blipFill rotWithShape="1">
            <a:blip r:embed="rId7">
              <a:alphaModFix/>
            </a:blip>
            <a:srcRect b="29677" l="49687" r="21858" t="26277"/>
            <a:stretch/>
          </p:blipFill>
          <p:spPr>
            <a:xfrm>
              <a:off x="5499075" y="411374"/>
              <a:ext cx="3223324" cy="3367024"/>
            </a:xfrm>
            <a:prstGeom prst="rect">
              <a:avLst/>
            </a:prstGeom>
            <a:noFill/>
            <a:ln cap="flat" cmpd="sng" w="19050">
              <a:solidFill>
                <a:srgbClr val="000000"/>
              </a:solidFill>
              <a:prstDash val="solid"/>
              <a:round/>
              <a:headEnd len="med" w="med" type="none"/>
              <a:tailEnd len="med" w="med" type="none"/>
            </a:ln>
          </p:spPr>
        </p:pic>
        <p:sp>
          <p:nvSpPr>
            <p:cNvPr id="1345" name="Shape 1345"/>
            <p:cNvSpPr/>
            <p:nvPr/>
          </p:nvSpPr>
          <p:spPr>
            <a:xfrm>
              <a:off x="7588610" y="1081475"/>
              <a:ext cx="629300" cy="852475"/>
            </a:xfrm>
            <a:custGeom>
              <a:pathLst>
                <a:path extrusionOk="0" h="34099" w="25172">
                  <a:moveTo>
                    <a:pt x="3069" y="0"/>
                  </a:moveTo>
                  <a:cubicBezTo>
                    <a:pt x="2379" y="9649"/>
                    <a:pt x="-1762" y="20228"/>
                    <a:pt x="2292" y="29012"/>
                  </a:cubicBezTo>
                  <a:cubicBezTo>
                    <a:pt x="3619" y="31887"/>
                    <a:pt x="7679" y="32959"/>
                    <a:pt x="10840" y="33157"/>
                  </a:cubicBezTo>
                  <a:cubicBezTo>
                    <a:pt x="13861" y="33345"/>
                    <a:pt x="18643" y="35389"/>
                    <a:pt x="19907" y="32639"/>
                  </a:cubicBezTo>
                  <a:cubicBezTo>
                    <a:pt x="24186" y="23324"/>
                    <a:pt x="27310" y="11494"/>
                    <a:pt x="23274" y="2072"/>
                  </a:cubicBezTo>
                  <a:cubicBezTo>
                    <a:pt x="21974" y="-960"/>
                    <a:pt x="16730" y="1036"/>
                    <a:pt x="13431" y="1036"/>
                  </a:cubicBezTo>
                  <a:cubicBezTo>
                    <a:pt x="9444" y="1036"/>
                    <a:pt x="4627" y="-420"/>
                    <a:pt x="1515" y="2072"/>
                  </a:cubicBezTo>
                  <a:cubicBezTo>
                    <a:pt x="-1992" y="4880"/>
                    <a:pt x="2033" y="11048"/>
                    <a:pt x="2033" y="15542"/>
                  </a:cubicBezTo>
                  <a:cubicBezTo>
                    <a:pt x="2033" y="19517"/>
                    <a:pt x="-1257" y="26315"/>
                    <a:pt x="2551" y="27458"/>
                  </a:cubicBezTo>
                  <a:cubicBezTo>
                    <a:pt x="5780" y="28426"/>
                    <a:pt x="9339" y="27354"/>
                    <a:pt x="12654" y="27976"/>
                  </a:cubicBezTo>
                  <a:cubicBezTo>
                    <a:pt x="15475" y="28504"/>
                    <a:pt x="18997" y="30849"/>
                    <a:pt x="21202" y="29012"/>
                  </a:cubicBezTo>
                  <a:cubicBezTo>
                    <a:pt x="24123" y="26577"/>
                    <a:pt x="21720" y="21417"/>
                    <a:pt x="21720" y="17615"/>
                  </a:cubicBezTo>
                  <a:cubicBezTo>
                    <a:pt x="21720" y="13462"/>
                    <a:pt x="24133" y="7839"/>
                    <a:pt x="20943" y="5181"/>
                  </a:cubicBezTo>
                  <a:cubicBezTo>
                    <a:pt x="16744" y="1682"/>
                    <a:pt x="10087" y="3627"/>
                    <a:pt x="4623" y="3627"/>
                  </a:cubicBezTo>
                </a:path>
              </a:pathLst>
            </a:custGeom>
            <a:noFill/>
            <a:ln cap="flat" cmpd="sng" w="38100">
              <a:solidFill>
                <a:srgbClr val="FF0000"/>
              </a:solidFill>
              <a:prstDash val="solid"/>
              <a:round/>
              <a:headEnd len="lg" w="lg" type="none"/>
              <a:tailEnd len="lg" w="lg" type="none"/>
            </a:ln>
          </p:spPr>
        </p:sp>
        <p:sp>
          <p:nvSpPr>
            <p:cNvPr id="1346" name="Shape 1346"/>
            <p:cNvSpPr/>
            <p:nvPr/>
          </p:nvSpPr>
          <p:spPr>
            <a:xfrm>
              <a:off x="5977565" y="2379249"/>
              <a:ext cx="1291700" cy="459475"/>
            </a:xfrm>
            <a:custGeom>
              <a:pathLst>
                <a:path extrusionOk="0" h="18379" w="51668">
                  <a:moveTo>
                    <a:pt x="46787" y="16216"/>
                  </a:moveTo>
                  <a:cubicBezTo>
                    <a:pt x="37542" y="20838"/>
                    <a:pt x="26157" y="14547"/>
                    <a:pt x="15962" y="12848"/>
                  </a:cubicBezTo>
                  <a:cubicBezTo>
                    <a:pt x="11228" y="12059"/>
                    <a:pt x="6111" y="12699"/>
                    <a:pt x="1715" y="10776"/>
                  </a:cubicBezTo>
                  <a:cubicBezTo>
                    <a:pt x="924" y="10429"/>
                    <a:pt x="-396" y="9363"/>
                    <a:pt x="161" y="8704"/>
                  </a:cubicBezTo>
                  <a:cubicBezTo>
                    <a:pt x="5957" y="1851"/>
                    <a:pt x="17607" y="3523"/>
                    <a:pt x="26582" y="3523"/>
                  </a:cubicBezTo>
                  <a:cubicBezTo>
                    <a:pt x="33144" y="3523"/>
                    <a:pt x="40043" y="1447"/>
                    <a:pt x="46269" y="3523"/>
                  </a:cubicBezTo>
                  <a:cubicBezTo>
                    <a:pt x="48982" y="4427"/>
                    <a:pt x="50009" y="8203"/>
                    <a:pt x="50414" y="11035"/>
                  </a:cubicBezTo>
                  <a:cubicBezTo>
                    <a:pt x="51400" y="17939"/>
                    <a:pt x="37163" y="15940"/>
                    <a:pt x="30209" y="16475"/>
                  </a:cubicBezTo>
                  <a:cubicBezTo>
                    <a:pt x="23097" y="17022"/>
                    <a:pt x="15590" y="16535"/>
                    <a:pt x="8968" y="13885"/>
                  </a:cubicBezTo>
                  <a:cubicBezTo>
                    <a:pt x="6288" y="12812"/>
                    <a:pt x="1371" y="9067"/>
                    <a:pt x="3528" y="7150"/>
                  </a:cubicBezTo>
                  <a:cubicBezTo>
                    <a:pt x="9597" y="1754"/>
                    <a:pt x="19528" y="4226"/>
                    <a:pt x="27619" y="3523"/>
                  </a:cubicBezTo>
                  <a:cubicBezTo>
                    <a:pt x="35382" y="2848"/>
                    <a:pt x="49379" y="1986"/>
                    <a:pt x="50155" y="9740"/>
                  </a:cubicBezTo>
                  <a:cubicBezTo>
                    <a:pt x="50335" y="11546"/>
                    <a:pt x="50929" y="13687"/>
                    <a:pt x="49896" y="15180"/>
                  </a:cubicBezTo>
                  <a:cubicBezTo>
                    <a:pt x="45993" y="20816"/>
                    <a:pt x="36288" y="17252"/>
                    <a:pt x="29432" y="17252"/>
                  </a:cubicBezTo>
                  <a:cubicBezTo>
                    <a:pt x="20748" y="17252"/>
                    <a:pt x="2327" y="17021"/>
                    <a:pt x="4823" y="8704"/>
                  </a:cubicBezTo>
                  <a:cubicBezTo>
                    <a:pt x="6871" y="1875"/>
                    <a:pt x="18254" y="3658"/>
                    <a:pt x="25287" y="2487"/>
                  </a:cubicBezTo>
                  <a:cubicBezTo>
                    <a:pt x="33139" y="1178"/>
                    <a:pt x="45558" y="-3079"/>
                    <a:pt x="49119" y="4041"/>
                  </a:cubicBezTo>
                  <a:cubicBezTo>
                    <a:pt x="50687" y="7177"/>
                    <a:pt x="52735" y="11395"/>
                    <a:pt x="50932" y="14403"/>
                  </a:cubicBezTo>
                  <a:cubicBezTo>
                    <a:pt x="47272" y="20503"/>
                    <a:pt x="36804" y="16475"/>
                    <a:pt x="29691" y="16475"/>
                  </a:cubicBezTo>
                </a:path>
              </a:pathLst>
            </a:custGeom>
            <a:noFill/>
            <a:ln cap="flat" cmpd="sng" w="38100">
              <a:solidFill>
                <a:srgbClr val="FF0000"/>
              </a:solidFill>
              <a:prstDash val="solid"/>
              <a:round/>
              <a:headEnd len="lg" w="lg" type="none"/>
              <a:tailEnd len="lg" w="lg" type="none"/>
            </a:ln>
          </p:spPr>
        </p:sp>
        <p:sp>
          <p:nvSpPr>
            <p:cNvPr id="1347" name="Shape 1347"/>
            <p:cNvSpPr/>
            <p:nvPr/>
          </p:nvSpPr>
          <p:spPr>
            <a:xfrm>
              <a:off x="6791273" y="1914300"/>
              <a:ext cx="348198" cy="361158"/>
            </a:xfrm>
            <a:custGeom>
              <a:pathLst>
                <a:path extrusionOk="0" h="25247" w="24341">
                  <a:moveTo>
                    <a:pt x="4913" y="6100"/>
                  </a:moveTo>
                  <a:cubicBezTo>
                    <a:pt x="7013" y="1898"/>
                    <a:pt x="17363" y="-2630"/>
                    <a:pt x="18383" y="1955"/>
                  </a:cubicBezTo>
                  <a:cubicBezTo>
                    <a:pt x="20181" y="10050"/>
                    <a:pt x="13074" y="19978"/>
                    <a:pt x="5431" y="23196"/>
                  </a:cubicBezTo>
                  <a:cubicBezTo>
                    <a:pt x="3744" y="23905"/>
                    <a:pt x="1887" y="25827"/>
                    <a:pt x="251" y="25009"/>
                  </a:cubicBezTo>
                  <a:cubicBezTo>
                    <a:pt x="-691" y="24537"/>
                    <a:pt x="1888" y="23647"/>
                    <a:pt x="2841" y="23196"/>
                  </a:cubicBezTo>
                  <a:cubicBezTo>
                    <a:pt x="4449" y="22434"/>
                    <a:pt x="6244" y="21989"/>
                    <a:pt x="8022" y="21901"/>
                  </a:cubicBezTo>
                  <a:cubicBezTo>
                    <a:pt x="13455" y="21629"/>
                    <a:pt x="18900" y="21642"/>
                    <a:pt x="24341" y="21642"/>
                  </a:cubicBezTo>
                </a:path>
              </a:pathLst>
            </a:custGeom>
            <a:noFill/>
            <a:ln cap="flat" cmpd="sng" w="76200">
              <a:solidFill>
                <a:srgbClr val="FF0000"/>
              </a:solidFill>
              <a:prstDash val="solid"/>
              <a:round/>
              <a:headEnd len="lg" w="lg" type="none"/>
              <a:tailEnd len="lg" w="lg" type="none"/>
            </a:ln>
          </p:spPr>
        </p:sp>
        <p:grpSp>
          <p:nvGrpSpPr>
            <p:cNvPr id="1348" name="Shape 1348"/>
            <p:cNvGrpSpPr/>
            <p:nvPr/>
          </p:nvGrpSpPr>
          <p:grpSpPr>
            <a:xfrm>
              <a:off x="7139463" y="1033075"/>
              <a:ext cx="348179" cy="541255"/>
              <a:chOff x="-1783025" y="1754975"/>
              <a:chExt cx="414450" cy="644275"/>
            </a:xfrm>
          </p:grpSpPr>
          <p:sp>
            <p:nvSpPr>
              <p:cNvPr id="1349" name="Shape 1349"/>
              <p:cNvSpPr/>
              <p:nvPr/>
            </p:nvSpPr>
            <p:spPr>
              <a:xfrm>
                <a:off x="-1783025" y="1819725"/>
                <a:ext cx="394225" cy="579525"/>
              </a:xfrm>
              <a:custGeom>
                <a:pathLst>
                  <a:path extrusionOk="0" h="23181" w="15769">
                    <a:moveTo>
                      <a:pt x="0" y="0"/>
                    </a:moveTo>
                    <a:cubicBezTo>
                      <a:pt x="2385" y="1790"/>
                      <a:pt x="2997" y="5330"/>
                      <a:pt x="3367" y="8290"/>
                    </a:cubicBezTo>
                    <a:cubicBezTo>
                      <a:pt x="3827" y="11977"/>
                      <a:pt x="3235" y="13008"/>
                      <a:pt x="3367" y="12952"/>
                    </a:cubicBezTo>
                    <a:cubicBezTo>
                      <a:pt x="7072" y="11364"/>
                      <a:pt x="14008" y="7055"/>
                      <a:pt x="15283" y="10880"/>
                    </a:cubicBezTo>
                    <a:cubicBezTo>
                      <a:pt x="16604" y="14843"/>
                      <a:pt x="15132" y="20925"/>
                      <a:pt x="11397" y="22796"/>
                    </a:cubicBezTo>
                    <a:cubicBezTo>
                      <a:pt x="8910" y="24040"/>
                      <a:pt x="5427" y="21482"/>
                      <a:pt x="3885" y="19169"/>
                    </a:cubicBezTo>
                  </a:path>
                </a:pathLst>
              </a:custGeom>
              <a:noFill/>
              <a:ln cap="flat" cmpd="sng" w="76200">
                <a:solidFill>
                  <a:srgbClr val="FF0000"/>
                </a:solidFill>
                <a:prstDash val="solid"/>
                <a:round/>
                <a:headEnd len="lg" w="lg" type="none"/>
                <a:tailEnd len="lg" w="lg" type="none"/>
              </a:ln>
            </p:spPr>
          </p:sp>
          <p:sp>
            <p:nvSpPr>
              <p:cNvPr id="1350" name="Shape 1350"/>
              <p:cNvSpPr/>
              <p:nvPr/>
            </p:nvSpPr>
            <p:spPr>
              <a:xfrm>
                <a:off x="-1731225" y="1754975"/>
                <a:ext cx="362650" cy="129525"/>
              </a:xfrm>
              <a:custGeom>
                <a:pathLst>
                  <a:path extrusionOk="0" h="5181" w="14506">
                    <a:moveTo>
                      <a:pt x="0" y="5181"/>
                    </a:moveTo>
                    <a:cubicBezTo>
                      <a:pt x="4788" y="3327"/>
                      <a:pt x="10233" y="2848"/>
                      <a:pt x="14506" y="0"/>
                    </a:cubicBezTo>
                  </a:path>
                </a:pathLst>
              </a:custGeom>
              <a:noFill/>
              <a:ln cap="flat" cmpd="sng" w="76200">
                <a:solidFill>
                  <a:srgbClr val="FF0000"/>
                </a:solidFill>
                <a:prstDash val="solid"/>
                <a:round/>
                <a:headEnd len="lg" w="lg" type="none"/>
                <a:tailEnd len="lg" w="lg" type="none"/>
              </a:ln>
            </p:spPr>
          </p:sp>
        </p:grpSp>
      </p:grpSp>
      <p:grpSp>
        <p:nvGrpSpPr>
          <p:cNvPr id="1351" name="Shape 1351"/>
          <p:cNvGrpSpPr/>
          <p:nvPr/>
        </p:nvGrpSpPr>
        <p:grpSpPr>
          <a:xfrm>
            <a:off x="247994" y="3567256"/>
            <a:ext cx="3292764" cy="2789395"/>
            <a:chOff x="247999" y="2838725"/>
            <a:chExt cx="2627904" cy="2226173"/>
          </a:xfrm>
        </p:grpSpPr>
        <p:pic>
          <p:nvPicPr>
            <p:cNvPr id="1352" name="Shape 1352"/>
            <p:cNvPicPr preferRelativeResize="0"/>
            <p:nvPr/>
          </p:nvPicPr>
          <p:blipFill rotWithShape="1">
            <a:blip r:embed="rId8">
              <a:alphaModFix/>
            </a:blip>
            <a:srcRect b="77091" l="9142" r="72607" t="0"/>
            <a:stretch/>
          </p:blipFill>
          <p:spPr>
            <a:xfrm>
              <a:off x="247999" y="2838725"/>
              <a:ext cx="2627904" cy="2226173"/>
            </a:xfrm>
            <a:prstGeom prst="rect">
              <a:avLst/>
            </a:prstGeom>
            <a:noFill/>
            <a:ln cap="flat" cmpd="sng" w="19050">
              <a:solidFill>
                <a:srgbClr val="000000"/>
              </a:solidFill>
              <a:prstDash val="solid"/>
              <a:round/>
              <a:headEnd len="med" w="med" type="none"/>
              <a:tailEnd len="med" w="med" type="none"/>
            </a:ln>
          </p:spPr>
        </p:pic>
        <p:sp>
          <p:nvSpPr>
            <p:cNvPr id="1353" name="Shape 1353"/>
            <p:cNvSpPr/>
            <p:nvPr/>
          </p:nvSpPr>
          <p:spPr>
            <a:xfrm>
              <a:off x="1056844" y="3303493"/>
              <a:ext cx="507875" cy="647950"/>
            </a:xfrm>
            <a:custGeom>
              <a:pathLst>
                <a:path extrusionOk="0" h="25918" w="20315">
                  <a:moveTo>
                    <a:pt x="16182" y="1005"/>
                  </a:moveTo>
                  <a:cubicBezTo>
                    <a:pt x="11167" y="2007"/>
                    <a:pt x="5830" y="2034"/>
                    <a:pt x="1158" y="4113"/>
                  </a:cubicBezTo>
                  <a:cubicBezTo>
                    <a:pt x="-2461" y="5723"/>
                    <a:pt x="3694" y="11637"/>
                    <a:pt x="4525" y="15511"/>
                  </a:cubicBezTo>
                  <a:cubicBezTo>
                    <a:pt x="5160" y="18476"/>
                    <a:pt x="2777" y="22895"/>
                    <a:pt x="5302" y="24577"/>
                  </a:cubicBezTo>
                  <a:cubicBezTo>
                    <a:pt x="7961" y="26349"/>
                    <a:pt x="12028" y="26265"/>
                    <a:pt x="14887" y="24836"/>
                  </a:cubicBezTo>
                  <a:cubicBezTo>
                    <a:pt x="18230" y="23164"/>
                    <a:pt x="14793" y="17168"/>
                    <a:pt x="16182" y="13698"/>
                  </a:cubicBezTo>
                  <a:cubicBezTo>
                    <a:pt x="17768" y="9731"/>
                    <a:pt x="22310" y="4284"/>
                    <a:pt x="19290" y="1264"/>
                  </a:cubicBezTo>
                  <a:cubicBezTo>
                    <a:pt x="17442" y="-583"/>
                    <a:pt x="14105" y="1930"/>
                    <a:pt x="11519" y="2300"/>
                  </a:cubicBezTo>
                  <a:cubicBezTo>
                    <a:pt x="8468" y="2735"/>
                    <a:pt x="3597" y="1251"/>
                    <a:pt x="2453" y="4113"/>
                  </a:cubicBezTo>
                  <a:cubicBezTo>
                    <a:pt x="1007" y="7728"/>
                    <a:pt x="2285" y="11991"/>
                    <a:pt x="3230" y="15770"/>
                  </a:cubicBezTo>
                  <a:cubicBezTo>
                    <a:pt x="3986" y="18797"/>
                    <a:pt x="2464" y="24449"/>
                    <a:pt x="5561" y="24836"/>
                  </a:cubicBezTo>
                  <a:cubicBezTo>
                    <a:pt x="9325" y="25306"/>
                    <a:pt x="14689" y="25721"/>
                    <a:pt x="16700" y="22505"/>
                  </a:cubicBezTo>
                  <a:cubicBezTo>
                    <a:pt x="20270" y="16791"/>
                    <a:pt x="17816" y="8836"/>
                    <a:pt x="16182" y="2300"/>
                  </a:cubicBezTo>
                  <a:cubicBezTo>
                    <a:pt x="15068" y="-2152"/>
                    <a:pt x="6271" y="790"/>
                    <a:pt x="2453" y="3336"/>
                  </a:cubicBezTo>
                </a:path>
              </a:pathLst>
            </a:custGeom>
            <a:noFill/>
            <a:ln cap="flat" cmpd="sng" w="38100">
              <a:solidFill>
                <a:srgbClr val="FF0000"/>
              </a:solidFill>
              <a:prstDash val="solid"/>
              <a:round/>
              <a:headEnd len="lg" w="lg" type="none"/>
              <a:tailEnd len="lg" w="lg" type="none"/>
            </a:ln>
          </p:spPr>
        </p:sp>
        <p:sp>
          <p:nvSpPr>
            <p:cNvPr id="1354" name="Shape 1354"/>
            <p:cNvSpPr/>
            <p:nvPr/>
          </p:nvSpPr>
          <p:spPr>
            <a:xfrm>
              <a:off x="578440" y="3054209"/>
              <a:ext cx="423175" cy="625775"/>
            </a:xfrm>
            <a:custGeom>
              <a:pathLst>
                <a:path extrusionOk="0" h="25031" w="16927">
                  <a:moveTo>
                    <a:pt x="16927" y="1651"/>
                  </a:moveTo>
                  <a:cubicBezTo>
                    <a:pt x="13133" y="-5935"/>
                    <a:pt x="-4459" y="15213"/>
                    <a:pt x="1126" y="21597"/>
                  </a:cubicBezTo>
                  <a:cubicBezTo>
                    <a:pt x="4144" y="25046"/>
                    <a:pt x="13627" y="26790"/>
                    <a:pt x="14855" y="22374"/>
                  </a:cubicBezTo>
                  <a:cubicBezTo>
                    <a:pt x="15744" y="19172"/>
                    <a:pt x="13862" y="14358"/>
                    <a:pt x="10710" y="13308"/>
                  </a:cubicBezTo>
                  <a:cubicBezTo>
                    <a:pt x="7431" y="12215"/>
                    <a:pt x="3960" y="14800"/>
                    <a:pt x="608" y="15639"/>
                  </a:cubicBezTo>
                </a:path>
              </a:pathLst>
            </a:custGeom>
            <a:noFill/>
            <a:ln cap="flat" cmpd="sng" w="76200">
              <a:solidFill>
                <a:srgbClr val="FF0000"/>
              </a:solidFill>
              <a:prstDash val="solid"/>
              <a:round/>
              <a:headEnd len="lg" w="lg" type="none"/>
              <a:tailEnd len="lg" w="lg" type="none"/>
            </a:ln>
          </p:spPr>
        </p:sp>
      </p:grpSp>
      <p:grpSp>
        <p:nvGrpSpPr>
          <p:cNvPr id="1355" name="Shape 1355"/>
          <p:cNvGrpSpPr/>
          <p:nvPr/>
        </p:nvGrpSpPr>
        <p:grpSpPr>
          <a:xfrm>
            <a:off x="248000" y="378750"/>
            <a:ext cx="5765554" cy="1741500"/>
            <a:chOff x="-1673800" y="397175"/>
            <a:chExt cx="5765554" cy="1741500"/>
          </a:xfrm>
        </p:grpSpPr>
        <p:pic>
          <p:nvPicPr>
            <p:cNvPr id="1356" name="Shape 1356"/>
            <p:cNvPicPr preferRelativeResize="0"/>
            <p:nvPr/>
          </p:nvPicPr>
          <p:blipFill rotWithShape="1">
            <a:blip r:embed="rId12">
              <a:alphaModFix/>
            </a:blip>
            <a:srcRect b="22895" l="17880" r="24717" t="222"/>
            <a:stretch/>
          </p:blipFill>
          <p:spPr>
            <a:xfrm>
              <a:off x="2169875" y="411350"/>
              <a:ext cx="1921878" cy="1713147"/>
            </a:xfrm>
            <a:prstGeom prst="rect">
              <a:avLst/>
            </a:prstGeom>
            <a:noFill/>
            <a:ln cap="flat" cmpd="sng" w="19050">
              <a:solidFill>
                <a:srgbClr val="000000"/>
              </a:solidFill>
              <a:prstDash val="solid"/>
              <a:round/>
              <a:headEnd len="med" w="med" type="none"/>
              <a:tailEnd len="med" w="med" type="none"/>
            </a:ln>
          </p:spPr>
        </p:pic>
        <p:pic>
          <p:nvPicPr>
            <p:cNvPr id="1357" name="Shape 1357"/>
            <p:cNvPicPr preferRelativeResize="0"/>
            <p:nvPr/>
          </p:nvPicPr>
          <p:blipFill rotWithShape="1">
            <a:blip r:embed="rId13">
              <a:alphaModFix/>
            </a:blip>
            <a:srcRect b="64068" l="3614" r="73710" t="0"/>
            <a:stretch/>
          </p:blipFill>
          <p:spPr>
            <a:xfrm>
              <a:off x="248000" y="411350"/>
              <a:ext cx="1921872" cy="1713148"/>
            </a:xfrm>
            <a:prstGeom prst="rect">
              <a:avLst/>
            </a:prstGeom>
            <a:noFill/>
            <a:ln cap="flat" cmpd="sng" w="19050">
              <a:solidFill>
                <a:srgbClr val="000000"/>
              </a:solidFill>
              <a:prstDash val="solid"/>
              <a:round/>
              <a:headEnd len="med" w="med" type="none"/>
              <a:tailEnd len="med" w="med" type="none"/>
            </a:ln>
          </p:spPr>
        </p:pic>
        <p:pic>
          <p:nvPicPr>
            <p:cNvPr descr="F:\案子思靜\Open Green空間媒合計畫\影像\C-照片\2014.0626紹興社區\IMG_20140626_110730.jpg" id="1358" name="Shape 1358"/>
            <p:cNvPicPr preferRelativeResize="0"/>
            <p:nvPr/>
          </p:nvPicPr>
          <p:blipFill rotWithShape="1">
            <a:blip r:embed="rId14">
              <a:alphaModFix/>
            </a:blip>
            <a:srcRect b="0" l="9745" r="8428" t="0"/>
            <a:stretch/>
          </p:blipFill>
          <p:spPr>
            <a:xfrm>
              <a:off x="-1673800" y="397175"/>
              <a:ext cx="1921800" cy="1741500"/>
            </a:xfrm>
            <a:prstGeom prst="rect">
              <a:avLst/>
            </a:prstGeom>
            <a:noFill/>
            <a:ln cap="flat" cmpd="sng" w="19050">
              <a:solidFill>
                <a:srgbClr val="000000">
                  <a:alpha val="0"/>
                </a:srgbClr>
              </a:solidFill>
              <a:prstDash val="solid"/>
              <a:round/>
              <a:headEnd len="med" w="med" type="none"/>
              <a:tailEnd len="med" w="med" type="none"/>
            </a:ln>
          </p:spPr>
        </p:pic>
        <p:sp>
          <p:nvSpPr>
            <p:cNvPr id="1359" name="Shape 1359"/>
            <p:cNvSpPr/>
            <p:nvPr/>
          </p:nvSpPr>
          <p:spPr>
            <a:xfrm>
              <a:off x="-1673800" y="397175"/>
              <a:ext cx="1921800" cy="1741500"/>
            </a:xfrm>
            <a:prstGeom prst="rect">
              <a:avLst/>
            </a:prstGeom>
            <a:noFill/>
            <a:ln cap="flat" cmpd="sng" w="19050">
              <a:solidFill>
                <a:srgbClr val="000000"/>
              </a:solidFill>
              <a:prstDash val="solid"/>
              <a:round/>
              <a:headEnd len="med" w="med" type="none"/>
              <a:tailEnd len="med" w="med" type="none"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lv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</p:grpSp>
      <p:pic>
        <p:nvPicPr>
          <p:cNvPr id="1360" name="Shape 1360"/>
          <p:cNvPicPr preferRelativeResize="0"/>
          <p:nvPr/>
        </p:nvPicPr>
        <p:blipFill rotWithShape="1">
          <a:blip r:embed="rId15">
            <a:alphaModFix/>
          </a:blip>
          <a:srcRect b="22802" l="49995" r="16723" t="48666"/>
          <a:stretch/>
        </p:blipFill>
        <p:spPr>
          <a:xfrm>
            <a:off x="6013550" y="378750"/>
            <a:ext cx="2708500" cy="1741500"/>
          </a:xfrm>
          <a:prstGeom prst="rect">
            <a:avLst/>
          </a:prstGeom>
          <a:noFill/>
          <a:ln cap="flat" cmpd="sng" w="19050">
            <a:solidFill>
              <a:srgbClr val="000000"/>
            </a:solidFill>
            <a:prstDash val="solid"/>
            <a:round/>
            <a:headEnd len="med" w="med" type="none"/>
            <a:tailEnd len="med" w="med" type="none"/>
          </a:ln>
        </p:spPr>
      </p:pic>
    </p:spTree>
  </p:cSld>
  <p:clrMapOvr>
    <a:masterClrMapping/>
  </p:clrMapOvr>
</p:sld>
</file>

<file path=ppt/slides/slide13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64" name="Shape 13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65" name="Shape 136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839202" cy="5318852"/>
          </a:xfrm>
          <a:prstGeom prst="rect">
            <a:avLst/>
          </a:prstGeom>
          <a:noFill/>
          <a:ln>
            <a:noFill/>
          </a:ln>
        </p:spPr>
      </p:pic>
      <p:sp>
        <p:nvSpPr>
          <p:cNvPr id="1366" name="Shape 1366"/>
          <p:cNvSpPr/>
          <p:nvPr/>
        </p:nvSpPr>
        <p:spPr>
          <a:xfrm>
            <a:off x="258000" y="5037825"/>
            <a:ext cx="8628000" cy="1681800"/>
          </a:xfrm>
          <a:prstGeom prst="roundRect">
            <a:avLst>
              <a:gd fmla="val 50000" name="adj"/>
            </a:avLst>
          </a:prstGeom>
          <a:solidFill>
            <a:schemeClr val="lt2"/>
          </a:solidFill>
          <a:ln cap="flat" cmpd="sng" w="114300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 algn="ctr">
              <a:spcBef>
                <a:spcPts val="0"/>
              </a:spcBef>
              <a:buClr>
                <a:schemeClr val="dk1"/>
              </a:buClr>
              <a:buSzPct val="30555"/>
              <a:buFont typeface="Arial"/>
              <a:buNone/>
            </a:pPr>
            <a:r>
              <a:rPr lang="zh-TW" sz="3600">
                <a:solidFill>
                  <a:schemeClr val="dk1"/>
                </a:solidFill>
              </a:rPr>
              <a:t>【人口組成】＋【空地】＝生活綠地</a:t>
            </a:r>
          </a:p>
          <a:p>
            <a:pPr lvl="0" rtl="0" algn="ctr">
              <a:spcBef>
                <a:spcPts val="0"/>
              </a:spcBef>
              <a:buClr>
                <a:schemeClr val="dk1"/>
              </a:buClr>
              <a:buSzPct val="30555"/>
              <a:buFont typeface="Arial"/>
              <a:buNone/>
            </a:pPr>
            <a:r>
              <a:rPr lang="zh-TW" sz="3600">
                <a:solidFill>
                  <a:schemeClr val="dk1"/>
                </a:solidFill>
              </a:rPr>
              <a:t>判斷原則：鄰近的使用者、或是主題化</a:t>
            </a:r>
          </a:p>
        </p:txBody>
      </p:sp>
    </p:spTree>
  </p:cSld>
  <p:clrMapOvr>
    <a:masterClrMapping/>
  </p:clrMapOvr>
</p:sld>
</file>

<file path=ppt/slides/slide13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70" name="Shape 13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71" name="Shape 137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250300"/>
            <a:ext cx="9144000" cy="6364546"/>
          </a:xfrm>
          <a:prstGeom prst="rect">
            <a:avLst/>
          </a:prstGeom>
          <a:noFill/>
          <a:ln>
            <a:noFill/>
          </a:ln>
        </p:spPr>
      </p:pic>
      <p:sp>
        <p:nvSpPr>
          <p:cNvPr id="1372" name="Shape 1372"/>
          <p:cNvSpPr/>
          <p:nvPr/>
        </p:nvSpPr>
        <p:spPr>
          <a:xfrm>
            <a:off x="1286475" y="3020925"/>
            <a:ext cx="1750800" cy="596700"/>
          </a:xfrm>
          <a:prstGeom prst="roundRect">
            <a:avLst>
              <a:gd fmla="val 50000" name="adj"/>
            </a:avLst>
          </a:prstGeom>
          <a:solidFill>
            <a:srgbClr val="FFFFFF"/>
          </a:solidFill>
          <a:ln cap="flat" cmpd="sng" w="114300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 sz="3600">
                <a:solidFill>
                  <a:schemeClr val="dk1"/>
                </a:solidFill>
              </a:rPr>
              <a:t>空地</a:t>
            </a:r>
          </a:p>
        </p:txBody>
      </p:sp>
      <p:sp>
        <p:nvSpPr>
          <p:cNvPr id="1373" name="Shape 1373"/>
          <p:cNvSpPr/>
          <p:nvPr/>
        </p:nvSpPr>
        <p:spPr>
          <a:xfrm>
            <a:off x="5278975" y="3020925"/>
            <a:ext cx="3216900" cy="596700"/>
          </a:xfrm>
          <a:prstGeom prst="roundRect">
            <a:avLst>
              <a:gd fmla="val 50000" name="adj"/>
            </a:avLst>
          </a:prstGeom>
          <a:solidFill>
            <a:srgbClr val="FFFFFF"/>
          </a:solidFill>
          <a:ln cap="flat" cmpd="sng" w="114300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 sz="3600">
                <a:solidFill>
                  <a:schemeClr val="dk1"/>
                </a:solidFill>
              </a:rPr>
              <a:t>複合活動設施</a:t>
            </a:r>
          </a:p>
        </p:txBody>
      </p:sp>
    </p:spTree>
  </p:cSld>
  <p:clrMapOvr>
    <a:masterClrMapping/>
  </p:clrMapOvr>
</p:sld>
</file>

<file path=ppt/slides/slide13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77" name="Shape 13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78" name="Shape 137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287000"/>
            <a:ext cx="9144000" cy="6283988"/>
          </a:xfrm>
          <a:prstGeom prst="rect">
            <a:avLst/>
          </a:prstGeom>
          <a:noFill/>
          <a:ln>
            <a:noFill/>
          </a:ln>
        </p:spPr>
      </p:pic>
      <p:sp>
        <p:nvSpPr>
          <p:cNvPr id="1379" name="Shape 1379"/>
          <p:cNvSpPr/>
          <p:nvPr/>
        </p:nvSpPr>
        <p:spPr>
          <a:xfrm>
            <a:off x="860900" y="3130650"/>
            <a:ext cx="2399100" cy="596700"/>
          </a:xfrm>
          <a:prstGeom prst="roundRect">
            <a:avLst>
              <a:gd fmla="val 50000" name="adj"/>
            </a:avLst>
          </a:prstGeom>
          <a:solidFill>
            <a:srgbClr val="FFFFFF"/>
          </a:solidFill>
          <a:ln cap="flat" cmpd="sng" w="114300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 sz="3600">
                <a:solidFill>
                  <a:schemeClr val="dk1"/>
                </a:solidFill>
              </a:rPr>
              <a:t>轉角空地</a:t>
            </a:r>
          </a:p>
        </p:txBody>
      </p:sp>
      <p:sp>
        <p:nvSpPr>
          <p:cNvPr id="1380" name="Shape 1380"/>
          <p:cNvSpPr/>
          <p:nvPr/>
        </p:nvSpPr>
        <p:spPr>
          <a:xfrm>
            <a:off x="5651875" y="3130650"/>
            <a:ext cx="2399100" cy="596700"/>
          </a:xfrm>
          <a:prstGeom prst="roundRect">
            <a:avLst>
              <a:gd fmla="val 50000" name="adj"/>
            </a:avLst>
          </a:prstGeom>
          <a:solidFill>
            <a:srgbClr val="FFFFFF"/>
          </a:solidFill>
          <a:ln cap="flat" cmpd="sng" w="114300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 sz="3600">
                <a:solidFill>
                  <a:schemeClr val="dk1"/>
                </a:solidFill>
              </a:rPr>
              <a:t>生活角落</a:t>
            </a:r>
          </a:p>
        </p:txBody>
      </p:sp>
    </p:spTree>
  </p:cSld>
  <p:clrMapOvr>
    <a:masterClrMapping/>
  </p:clrMapOvr>
</p:sld>
</file>

<file path=ppt/slides/slide14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84" name="Shape 13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5" name="Shape 138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839199" cy="5317606"/>
          </a:xfrm>
          <a:prstGeom prst="rect">
            <a:avLst/>
          </a:prstGeom>
          <a:noFill/>
          <a:ln>
            <a:noFill/>
          </a:ln>
        </p:spPr>
      </p:pic>
      <p:sp>
        <p:nvSpPr>
          <p:cNvPr id="1386" name="Shape 1386"/>
          <p:cNvSpPr/>
          <p:nvPr/>
        </p:nvSpPr>
        <p:spPr>
          <a:xfrm>
            <a:off x="258000" y="5037825"/>
            <a:ext cx="8628000" cy="1681800"/>
          </a:xfrm>
          <a:prstGeom prst="roundRect">
            <a:avLst>
              <a:gd fmla="val 50000" name="adj"/>
            </a:avLst>
          </a:prstGeom>
          <a:solidFill>
            <a:schemeClr val="lt2"/>
          </a:solidFill>
          <a:ln cap="flat" cmpd="sng" w="114300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 algn="ctr">
              <a:spcBef>
                <a:spcPts val="0"/>
              </a:spcBef>
              <a:buNone/>
            </a:pPr>
            <a:r>
              <a:rPr lang="zh-TW" sz="3000">
                <a:solidFill>
                  <a:schemeClr val="dk1"/>
                </a:solidFill>
              </a:rPr>
              <a:t>【學校公園綠地】＋【各地區組織】＝</a:t>
            </a:r>
            <a:r>
              <a:rPr lang="zh-TW" sz="2800">
                <a:solidFill>
                  <a:schemeClr val="dk1"/>
                </a:solidFill>
              </a:rPr>
              <a:t>綠網計畫</a:t>
            </a:r>
          </a:p>
          <a:p>
            <a:pPr lvl="0" rtl="0" algn="ctr">
              <a:spcBef>
                <a:spcPts val="0"/>
              </a:spcBef>
              <a:buNone/>
            </a:pPr>
            <a:r>
              <a:rPr lang="zh-TW" sz="3600">
                <a:solidFill>
                  <a:schemeClr val="dk1"/>
                </a:solidFill>
              </a:rPr>
              <a:t>判斷原則：關注綠地之間行走的路徑</a:t>
            </a:r>
          </a:p>
        </p:txBody>
      </p:sp>
    </p:spTree>
  </p:cSld>
  <p:clrMapOvr>
    <a:masterClrMapping/>
  </p:clrMapOvr>
</p:sld>
</file>

<file path=ppt/slides/slide14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90" name="Shape 13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1" name="Shape 139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839200" cy="4402922"/>
          </a:xfrm>
          <a:prstGeom prst="rect">
            <a:avLst/>
          </a:prstGeom>
          <a:noFill/>
          <a:ln>
            <a:noFill/>
          </a:ln>
        </p:spPr>
      </p:pic>
      <p:pic>
        <p:nvPicPr>
          <p:cNvPr id="1392" name="Shape 1392"/>
          <p:cNvPicPr preferRelativeResize="0"/>
          <p:nvPr/>
        </p:nvPicPr>
        <p:blipFill rotWithShape="1">
          <a:blip r:embed="rId4">
            <a:alphaModFix/>
          </a:blip>
          <a:srcRect b="28262" l="0" r="0" t="28257"/>
          <a:stretch/>
        </p:blipFill>
        <p:spPr>
          <a:xfrm>
            <a:off x="152400" y="4633250"/>
            <a:ext cx="8839201" cy="20723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96" name="Shape 13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C:\Documents and Settings\USER\桌面\傳送\37- 元元\低碳示範社區全區規劃拷貝.jpg" id="1397" name="Shape 1397"/>
          <p:cNvPicPr preferRelativeResize="0"/>
          <p:nvPr/>
        </p:nvPicPr>
        <p:blipFill rotWithShape="1">
          <a:blip r:embed="rId3">
            <a:alphaModFix/>
          </a:blip>
          <a:srcRect b="3203" l="0" r="1332" t="0"/>
          <a:stretch/>
        </p:blipFill>
        <p:spPr>
          <a:xfrm>
            <a:off x="0" y="0"/>
            <a:ext cx="70872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DSC_0484秀朗1" id="1398" name="Shape 1398"/>
          <p:cNvPicPr preferRelativeResize="0"/>
          <p:nvPr/>
        </p:nvPicPr>
        <p:blipFill rotWithShape="1">
          <a:blip r:embed="rId4">
            <a:alphaModFix/>
          </a:blip>
          <a:srcRect b="0" l="17426" r="12979" t="18824"/>
          <a:stretch/>
        </p:blipFill>
        <p:spPr>
          <a:xfrm>
            <a:off x="5177100" y="3702893"/>
            <a:ext cx="3738300" cy="2926500"/>
          </a:xfrm>
          <a:prstGeom prst="rect">
            <a:avLst/>
          </a:prstGeom>
          <a:noFill/>
          <a:ln cap="flat" cmpd="sng" w="76200">
            <a:solidFill>
              <a:srgbClr val="FFFFFF">
                <a:alpha val="0"/>
              </a:srgbClr>
            </a:solidFill>
            <a:prstDash val="solid"/>
            <a:round/>
            <a:headEnd len="med" w="med" type="none"/>
            <a:tailEnd len="med" w="med" type="none"/>
          </a:ln>
        </p:spPr>
      </p:pic>
      <p:pic>
        <p:nvPicPr>
          <p:cNvPr descr="G:\學校工作坊照片精選\秀朗１\秀朗國小4.JPG" id="1399" name="Shape 1399"/>
          <p:cNvPicPr preferRelativeResize="0"/>
          <p:nvPr/>
        </p:nvPicPr>
        <p:blipFill rotWithShape="1">
          <a:blip r:embed="rId5">
            <a:alphaModFix/>
          </a:blip>
          <a:srcRect b="0" l="0" r="0" t="13427"/>
          <a:stretch/>
        </p:blipFill>
        <p:spPr>
          <a:xfrm>
            <a:off x="5177100" y="1531548"/>
            <a:ext cx="3738300" cy="2171400"/>
          </a:xfrm>
          <a:prstGeom prst="rect">
            <a:avLst/>
          </a:prstGeom>
          <a:noFill/>
          <a:ln>
            <a:noFill/>
          </a:ln>
        </p:spPr>
      </p:pic>
      <p:sp>
        <p:nvSpPr>
          <p:cNvPr id="1400" name="Shape 1400"/>
          <p:cNvSpPr/>
          <p:nvPr/>
        </p:nvSpPr>
        <p:spPr>
          <a:xfrm>
            <a:off x="0" y="0"/>
            <a:ext cx="1493400" cy="1493400"/>
          </a:xfrm>
          <a:prstGeom prst="diagStripe">
            <a:avLst>
              <a:gd fmla="val 60553" name="adj"/>
            </a:avLst>
          </a:prstGeom>
          <a:solidFill>
            <a:srgbClr val="FF9900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401" name="Shape 1401"/>
          <p:cNvSpPr txBox="1"/>
          <p:nvPr/>
        </p:nvSpPr>
        <p:spPr>
          <a:xfrm rot="-2700000">
            <a:off x="-191810" y="341278"/>
            <a:ext cx="1530320" cy="450144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 algn="ctr">
              <a:spcBef>
                <a:spcPts val="0"/>
              </a:spcBef>
              <a:buNone/>
            </a:pPr>
            <a:r>
              <a:rPr lang="zh-TW">
                <a:solidFill>
                  <a:srgbClr val="FFFFFF"/>
                </a:solidFill>
              </a:rPr>
              <a:t>新北市雙和地區</a:t>
            </a:r>
          </a:p>
        </p:txBody>
      </p:sp>
    </p:spTree>
  </p:cSld>
  <p:clrMapOvr>
    <a:masterClrMapping/>
  </p:clrMapOvr>
</p:sld>
</file>

<file path=ppt/slides/slide14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405" name="Shape 14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06" name="Shape 1406"/>
          <p:cNvPicPr preferRelativeResize="0"/>
          <p:nvPr>
            <p:ph idx="4294967295" type="body"/>
          </p:nvPr>
        </p:nvPicPr>
        <p:blipFill rotWithShape="1">
          <a:blip r:embed="rId3">
            <a:alphaModFix/>
          </a:blip>
          <a:srcRect b="0" l="13442" r="0" t="9066"/>
          <a:stretch/>
        </p:blipFill>
        <p:spPr>
          <a:xfrm>
            <a:off x="742603" y="556150"/>
            <a:ext cx="4077600" cy="2817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07" name="Shape 1407"/>
          <p:cNvPicPr preferRelativeResize="0"/>
          <p:nvPr>
            <p:ph idx="4294967295" type="body"/>
          </p:nvPr>
        </p:nvPicPr>
        <p:blipFill rotWithShape="1">
          <a:blip r:embed="rId4">
            <a:alphaModFix/>
          </a:blip>
          <a:srcRect b="54795" l="26186" r="35494" t="2949"/>
          <a:stretch/>
        </p:blipFill>
        <p:spPr>
          <a:xfrm>
            <a:off x="4619246" y="556154"/>
            <a:ext cx="3832499" cy="2817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08" name="Shape 1408"/>
          <p:cNvPicPr preferRelativeResize="0"/>
          <p:nvPr/>
        </p:nvPicPr>
        <p:blipFill rotWithShape="1">
          <a:blip r:embed="rId5">
            <a:alphaModFix/>
          </a:blip>
          <a:srcRect b="1922" l="0" r="4625" t="0"/>
          <a:stretch/>
        </p:blipFill>
        <p:spPr>
          <a:xfrm>
            <a:off x="4654600" y="3699174"/>
            <a:ext cx="3797099" cy="28173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\\Svr01\社大共用資料夾\29公共參與週-低碳上學\小朋友照片\永和國小通學遊戲巷-安樂路198巷-4.jpg" id="1409" name="Shape 1409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0" y="3699175"/>
            <a:ext cx="4654500" cy="2817300"/>
          </a:xfrm>
          <a:prstGeom prst="rect">
            <a:avLst/>
          </a:prstGeom>
          <a:noFill/>
          <a:ln>
            <a:noFill/>
          </a:ln>
        </p:spPr>
      </p:pic>
      <p:sp>
        <p:nvSpPr>
          <p:cNvPr id="1410" name="Shape 1410"/>
          <p:cNvSpPr/>
          <p:nvPr/>
        </p:nvSpPr>
        <p:spPr>
          <a:xfrm>
            <a:off x="0" y="0"/>
            <a:ext cx="1493400" cy="1493400"/>
          </a:xfrm>
          <a:prstGeom prst="diagStripe">
            <a:avLst>
              <a:gd fmla="val 60553" name="adj"/>
            </a:avLst>
          </a:prstGeom>
          <a:solidFill>
            <a:srgbClr val="FF9900"/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411" name="Shape 1411"/>
          <p:cNvSpPr txBox="1"/>
          <p:nvPr/>
        </p:nvSpPr>
        <p:spPr>
          <a:xfrm rot="-2700000">
            <a:off x="-191810" y="341278"/>
            <a:ext cx="1530320" cy="450144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lvl="0" rtl="0" algn="ctr">
              <a:spcBef>
                <a:spcPts val="0"/>
              </a:spcBef>
              <a:buNone/>
            </a:pPr>
            <a:r>
              <a:rPr lang="zh-TW">
                <a:solidFill>
                  <a:srgbClr val="FFFFFF"/>
                </a:solidFill>
              </a:rPr>
              <a:t>新北市雙和地區</a:t>
            </a:r>
          </a:p>
        </p:txBody>
      </p:sp>
    </p:spTree>
  </p:cSld>
  <p:clrMapOvr>
    <a:masterClrMapping/>
  </p:clrMapOvr>
</p:sld>
</file>

<file path=ppt/slides/slide14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rgbClr val="000000"/>
        </a:solidFill>
      </p:bgPr>
    </p:bg>
    <p:spTree>
      <p:nvGrpSpPr>
        <p:cNvPr id="1415" name="Shape 141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佈景主題">
  <a:themeElements>
    <a:clrScheme name="Office 佈景主題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Custom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4.xml><?xml version="1.0" encoding="utf-8"?>
<a:theme xmlns:a="http://schemas.openxmlformats.org/drawingml/2006/main" xmlns:r="http://schemas.openxmlformats.org/officeDocument/2006/relationships" name="預設簡報設計">
  <a:themeElements>
    <a:clrScheme name="預設簡報設計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5.xml><?xml version="1.0" encoding="utf-8"?>
<a:theme xmlns:a="http://schemas.openxmlformats.org/drawingml/2006/main" xmlns:r="http://schemas.openxmlformats.org/officeDocument/2006/relationships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